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handoutMasterIdLst>
    <p:handoutMasterId r:id="rId15"/>
  </p:handoutMasterIdLst>
  <p:sldIdLst>
    <p:sldId id="367" r:id="rId2"/>
    <p:sldId id="257" r:id="rId3"/>
    <p:sldId id="291" r:id="rId4"/>
    <p:sldId id="366" r:id="rId5"/>
    <p:sldId id="363" r:id="rId6"/>
    <p:sldId id="274" r:id="rId7"/>
    <p:sldId id="267" r:id="rId8"/>
    <p:sldId id="278" r:id="rId9"/>
    <p:sldId id="292" r:id="rId10"/>
    <p:sldId id="266" r:id="rId11"/>
    <p:sldId id="263" r:id="rId12"/>
    <p:sldId id="346" r:id="rId13"/>
  </p:sldIdLst>
  <p:sldSz cx="12188825" cy="6858000"/>
  <p:notesSz cx="6858000" cy="9144000"/>
  <p:defaultTextStyle>
    <a:defPPr marL="0" marR="0" indent="0" algn="l" defTabSz="457109"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412667" rtl="0" fontAlgn="auto" latinLnBrk="0" hangingPunct="0">
      <a:lnSpc>
        <a:spcPct val="100000"/>
      </a:lnSpc>
      <a:spcBef>
        <a:spcPts val="0"/>
      </a:spcBef>
      <a:spcAft>
        <a:spcPts val="0"/>
      </a:spcAft>
      <a:buClrTx/>
      <a:buSzTx/>
      <a:buFontTx/>
      <a:buNone/>
      <a:tabLst/>
      <a:defRPr kumimoji="0" sz="2200" b="0" i="0" u="none" strike="noStrike" cap="all" spc="0" normalizeH="0" baseline="0">
        <a:ln>
          <a:noFill/>
        </a:ln>
        <a:solidFill>
          <a:srgbClr val="000000"/>
        </a:solidFill>
        <a:effectLst/>
        <a:uFillTx/>
        <a:latin typeface="+mn-lt"/>
        <a:ea typeface="+mn-ea"/>
        <a:cs typeface="+mn-cs"/>
        <a:sym typeface="Montserrat-Regular"/>
      </a:defRPr>
    </a:lvl1pPr>
    <a:lvl2pPr marL="0" marR="0" indent="114277" algn="ctr" defTabSz="412667" rtl="0" fontAlgn="auto" latinLnBrk="0" hangingPunct="0">
      <a:lnSpc>
        <a:spcPct val="100000"/>
      </a:lnSpc>
      <a:spcBef>
        <a:spcPts val="0"/>
      </a:spcBef>
      <a:spcAft>
        <a:spcPts val="0"/>
      </a:spcAft>
      <a:buClrTx/>
      <a:buSzTx/>
      <a:buFontTx/>
      <a:buNone/>
      <a:tabLst/>
      <a:defRPr kumimoji="0" sz="2200" b="0" i="0" u="none" strike="noStrike" cap="all" spc="0" normalizeH="0" baseline="0">
        <a:ln>
          <a:noFill/>
        </a:ln>
        <a:solidFill>
          <a:srgbClr val="000000"/>
        </a:solidFill>
        <a:effectLst/>
        <a:uFillTx/>
        <a:latin typeface="+mn-lt"/>
        <a:ea typeface="+mn-ea"/>
        <a:cs typeface="+mn-cs"/>
        <a:sym typeface="Montserrat-Regular"/>
      </a:defRPr>
    </a:lvl2pPr>
    <a:lvl3pPr marL="0" marR="0" indent="228554" algn="ctr" defTabSz="412667" rtl="0" fontAlgn="auto" latinLnBrk="0" hangingPunct="0">
      <a:lnSpc>
        <a:spcPct val="100000"/>
      </a:lnSpc>
      <a:spcBef>
        <a:spcPts val="0"/>
      </a:spcBef>
      <a:spcAft>
        <a:spcPts val="0"/>
      </a:spcAft>
      <a:buClrTx/>
      <a:buSzTx/>
      <a:buFontTx/>
      <a:buNone/>
      <a:tabLst/>
      <a:defRPr kumimoji="0" sz="2200" b="0" i="0" u="none" strike="noStrike" cap="all" spc="0" normalizeH="0" baseline="0">
        <a:ln>
          <a:noFill/>
        </a:ln>
        <a:solidFill>
          <a:srgbClr val="000000"/>
        </a:solidFill>
        <a:effectLst/>
        <a:uFillTx/>
        <a:latin typeface="+mn-lt"/>
        <a:ea typeface="+mn-ea"/>
        <a:cs typeface="+mn-cs"/>
        <a:sym typeface="Montserrat-Regular"/>
      </a:defRPr>
    </a:lvl3pPr>
    <a:lvl4pPr marL="0" marR="0" indent="342831" algn="ctr" defTabSz="412667" rtl="0" fontAlgn="auto" latinLnBrk="0" hangingPunct="0">
      <a:lnSpc>
        <a:spcPct val="100000"/>
      </a:lnSpc>
      <a:spcBef>
        <a:spcPts val="0"/>
      </a:spcBef>
      <a:spcAft>
        <a:spcPts val="0"/>
      </a:spcAft>
      <a:buClrTx/>
      <a:buSzTx/>
      <a:buFontTx/>
      <a:buNone/>
      <a:tabLst/>
      <a:defRPr kumimoji="0" sz="2200" b="0" i="0" u="none" strike="noStrike" cap="all" spc="0" normalizeH="0" baseline="0">
        <a:ln>
          <a:noFill/>
        </a:ln>
        <a:solidFill>
          <a:srgbClr val="000000"/>
        </a:solidFill>
        <a:effectLst/>
        <a:uFillTx/>
        <a:latin typeface="+mn-lt"/>
        <a:ea typeface="+mn-ea"/>
        <a:cs typeface="+mn-cs"/>
        <a:sym typeface="Montserrat-Regular"/>
      </a:defRPr>
    </a:lvl4pPr>
    <a:lvl5pPr marL="0" marR="0" indent="457109" algn="ctr" defTabSz="412667" rtl="0" fontAlgn="auto" latinLnBrk="0" hangingPunct="0">
      <a:lnSpc>
        <a:spcPct val="100000"/>
      </a:lnSpc>
      <a:spcBef>
        <a:spcPts val="0"/>
      </a:spcBef>
      <a:spcAft>
        <a:spcPts val="0"/>
      </a:spcAft>
      <a:buClrTx/>
      <a:buSzTx/>
      <a:buFontTx/>
      <a:buNone/>
      <a:tabLst/>
      <a:defRPr kumimoji="0" sz="2200" b="0" i="0" u="none" strike="noStrike" cap="all" spc="0" normalizeH="0" baseline="0">
        <a:ln>
          <a:noFill/>
        </a:ln>
        <a:solidFill>
          <a:srgbClr val="000000"/>
        </a:solidFill>
        <a:effectLst/>
        <a:uFillTx/>
        <a:latin typeface="+mn-lt"/>
        <a:ea typeface="+mn-ea"/>
        <a:cs typeface="+mn-cs"/>
        <a:sym typeface="Montserrat-Regular"/>
      </a:defRPr>
    </a:lvl5pPr>
    <a:lvl6pPr marL="0" marR="0" indent="571386" algn="ctr" defTabSz="412667" rtl="0" fontAlgn="auto" latinLnBrk="0" hangingPunct="0">
      <a:lnSpc>
        <a:spcPct val="100000"/>
      </a:lnSpc>
      <a:spcBef>
        <a:spcPts val="0"/>
      </a:spcBef>
      <a:spcAft>
        <a:spcPts val="0"/>
      </a:spcAft>
      <a:buClrTx/>
      <a:buSzTx/>
      <a:buFontTx/>
      <a:buNone/>
      <a:tabLst/>
      <a:defRPr kumimoji="0" sz="2200" b="0" i="0" u="none" strike="noStrike" cap="all" spc="0" normalizeH="0" baseline="0">
        <a:ln>
          <a:noFill/>
        </a:ln>
        <a:solidFill>
          <a:srgbClr val="000000"/>
        </a:solidFill>
        <a:effectLst/>
        <a:uFillTx/>
        <a:latin typeface="+mn-lt"/>
        <a:ea typeface="+mn-ea"/>
        <a:cs typeface="+mn-cs"/>
        <a:sym typeface="Montserrat-Regular"/>
      </a:defRPr>
    </a:lvl6pPr>
    <a:lvl7pPr marL="0" marR="0" indent="685663" algn="ctr" defTabSz="412667" rtl="0" fontAlgn="auto" latinLnBrk="0" hangingPunct="0">
      <a:lnSpc>
        <a:spcPct val="100000"/>
      </a:lnSpc>
      <a:spcBef>
        <a:spcPts val="0"/>
      </a:spcBef>
      <a:spcAft>
        <a:spcPts val="0"/>
      </a:spcAft>
      <a:buClrTx/>
      <a:buSzTx/>
      <a:buFontTx/>
      <a:buNone/>
      <a:tabLst/>
      <a:defRPr kumimoji="0" sz="2200" b="0" i="0" u="none" strike="noStrike" cap="all" spc="0" normalizeH="0" baseline="0">
        <a:ln>
          <a:noFill/>
        </a:ln>
        <a:solidFill>
          <a:srgbClr val="000000"/>
        </a:solidFill>
        <a:effectLst/>
        <a:uFillTx/>
        <a:latin typeface="+mn-lt"/>
        <a:ea typeface="+mn-ea"/>
        <a:cs typeface="+mn-cs"/>
        <a:sym typeface="Montserrat-Regular"/>
      </a:defRPr>
    </a:lvl7pPr>
    <a:lvl8pPr marL="0" marR="0" indent="799940" algn="ctr" defTabSz="412667" rtl="0" fontAlgn="auto" latinLnBrk="0" hangingPunct="0">
      <a:lnSpc>
        <a:spcPct val="100000"/>
      </a:lnSpc>
      <a:spcBef>
        <a:spcPts val="0"/>
      </a:spcBef>
      <a:spcAft>
        <a:spcPts val="0"/>
      </a:spcAft>
      <a:buClrTx/>
      <a:buSzTx/>
      <a:buFontTx/>
      <a:buNone/>
      <a:tabLst/>
      <a:defRPr kumimoji="0" sz="2200" b="0" i="0" u="none" strike="noStrike" cap="all" spc="0" normalizeH="0" baseline="0">
        <a:ln>
          <a:noFill/>
        </a:ln>
        <a:solidFill>
          <a:srgbClr val="000000"/>
        </a:solidFill>
        <a:effectLst/>
        <a:uFillTx/>
        <a:latin typeface="+mn-lt"/>
        <a:ea typeface="+mn-ea"/>
        <a:cs typeface="+mn-cs"/>
        <a:sym typeface="Montserrat-Regular"/>
      </a:defRPr>
    </a:lvl8pPr>
    <a:lvl9pPr marL="0" marR="0" indent="914217" algn="ctr" defTabSz="412667" rtl="0" fontAlgn="auto" latinLnBrk="0" hangingPunct="0">
      <a:lnSpc>
        <a:spcPct val="100000"/>
      </a:lnSpc>
      <a:spcBef>
        <a:spcPts val="0"/>
      </a:spcBef>
      <a:spcAft>
        <a:spcPts val="0"/>
      </a:spcAft>
      <a:buClrTx/>
      <a:buSzTx/>
      <a:buFontTx/>
      <a:buNone/>
      <a:tabLst/>
      <a:defRPr kumimoji="0" sz="2200" b="0" i="0" u="none" strike="noStrike" cap="all" spc="0" normalizeH="0" baseline="0">
        <a:ln>
          <a:noFill/>
        </a:ln>
        <a:solidFill>
          <a:srgbClr val="000000"/>
        </a:solidFill>
        <a:effectLst/>
        <a:uFillTx/>
        <a:latin typeface="+mn-lt"/>
        <a:ea typeface="+mn-ea"/>
        <a:cs typeface="+mn-cs"/>
        <a:sym typeface="Montserrat-Regular"/>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3730"/>
    <a:srgbClr val="3E1917"/>
    <a:srgbClr val="5F271E"/>
    <a:srgbClr val="FF00FF"/>
    <a:srgbClr val="B26750"/>
    <a:srgbClr val="644D47"/>
    <a:srgbClr val="091D36"/>
    <a:srgbClr val="071A39"/>
    <a:srgbClr val="1B1C21"/>
    <a:srgbClr val="60272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13" autoAdjust="0"/>
    <p:restoredTop sz="94537" autoAdjust="0"/>
  </p:normalViewPr>
  <p:slideViewPr>
    <p:cSldViewPr snapToGrid="0" snapToObjects="1">
      <p:cViewPr>
        <p:scale>
          <a:sx n="80" d="100"/>
          <a:sy n="80" d="100"/>
        </p:scale>
        <p:origin x="-1368" y="-536"/>
      </p:cViewPr>
      <p:guideLst>
        <p:guide orient="horz" pos="2160"/>
        <p:guide pos="3839"/>
      </p:guideLst>
    </p:cSldViewPr>
  </p:slideViewPr>
  <p:outlineViewPr>
    <p:cViewPr>
      <p:scale>
        <a:sx n="33" d="100"/>
        <a:sy n="33" d="100"/>
      </p:scale>
      <p:origin x="0" y="156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handoutMaster" Target="handoutMasters/handoutMaster1.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7F85756-71BF-E74F-8C6C-B229191172B8}" type="datetimeFigureOut">
              <a:rPr lang="fr-FR" smtClean="0"/>
              <a:t>17/10/17</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FD4C3E6-0517-5A48-ACFC-130D390EC9BB}" type="slidenum">
              <a:rPr lang="fr-FR" smtClean="0"/>
              <a:t>‹#›</a:t>
            </a:fld>
            <a:endParaRPr lang="fr-FR"/>
          </a:p>
        </p:txBody>
      </p:sp>
    </p:spTree>
    <p:extLst>
      <p:ext uri="{BB962C8B-B14F-4D97-AF65-F5344CB8AC3E}">
        <p14:creationId xmlns:p14="http://schemas.microsoft.com/office/powerpoint/2010/main" val="86483536"/>
      </p:ext>
    </p:extLst>
  </p:cSld>
  <p:clrMap bg1="lt1" tx1="dk1" bg2="lt2" tx2="dk2" accent1="accent1" accent2="accent2" accent3="accent3" accent4="accent4" accent5="accent5" accent6="accent6" hlink="hlink" folHlink="folHlink"/>
  <p:hf sldNum="0" hdr="0" ftr="0" dt="0"/>
</p:handoutMaster>
</file>

<file path=ppt/media/image1.jpg>
</file>

<file path=ppt/media/image10.jpeg>
</file>

<file path=ppt/media/image11.jpg>
</file>

<file path=ppt/media/image12.jpeg>
</file>

<file path=ppt/media/image13.png>
</file>

<file path=ppt/media/image14.jpg>
</file>

<file path=ppt/media/image15.png>
</file>

<file path=ppt/media/image16.jpeg>
</file>

<file path=ppt/media/image17.jpeg>
</file>

<file path=ppt/media/image18.png>
</file>

<file path=ppt/media/image19.jpg>
</file>

<file path=ppt/media/image2.png>
</file>

<file path=ppt/media/image20.png>
</file>

<file path=ppt/media/image21.jpg>
</file>

<file path=ppt/media/image3.png>
</file>

<file path=ppt/media/image4.png>
</file>

<file path=ppt/media/image5.png>
</file>

<file path=ppt/media/image6.jp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17" name="Shape 1717"/>
          <p:cNvSpPr>
            <a:spLocks noGrp="1" noRot="1" noChangeAspect="1"/>
          </p:cNvSpPr>
          <p:nvPr>
            <p:ph type="sldImg"/>
          </p:nvPr>
        </p:nvSpPr>
        <p:spPr>
          <a:xfrm>
            <a:off x="381000" y="685800"/>
            <a:ext cx="6096000" cy="3429000"/>
          </a:xfrm>
          <a:prstGeom prst="rect">
            <a:avLst/>
          </a:prstGeom>
        </p:spPr>
        <p:txBody>
          <a:bodyPr/>
          <a:lstStyle/>
          <a:p>
            <a:endParaRPr/>
          </a:p>
        </p:txBody>
      </p:sp>
      <p:sp>
        <p:nvSpPr>
          <p:cNvPr id="1718" name="Shape 171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161789617"/>
      </p:ext>
    </p:extLst>
  </p:cSld>
  <p:clrMap bg1="lt1" tx1="dk1" bg2="lt2" tx2="dk2" accent1="accent1" accent2="accent2" accent3="accent3" accent4="accent4" accent5="accent5" accent6="accent6" hlink="hlink" folHlink="folHlink"/>
  <p:hf sldNum="0" hdr="0" ftr="0" dt="0"/>
  <p:notesStyle>
    <a:lvl1pPr defTabSz="228554" latinLnBrk="0">
      <a:lnSpc>
        <a:spcPct val="117999"/>
      </a:lnSpc>
      <a:defRPr sz="1100">
        <a:latin typeface="Helvetica Neue"/>
        <a:ea typeface="Helvetica Neue"/>
        <a:cs typeface="Helvetica Neue"/>
        <a:sym typeface="Helvetica Neue"/>
      </a:defRPr>
    </a:lvl1pPr>
    <a:lvl2pPr indent="114277" defTabSz="228554" latinLnBrk="0">
      <a:lnSpc>
        <a:spcPct val="117999"/>
      </a:lnSpc>
      <a:defRPr sz="1100">
        <a:latin typeface="Helvetica Neue"/>
        <a:ea typeface="Helvetica Neue"/>
        <a:cs typeface="Helvetica Neue"/>
        <a:sym typeface="Helvetica Neue"/>
      </a:defRPr>
    </a:lvl2pPr>
    <a:lvl3pPr indent="228554" defTabSz="228554" latinLnBrk="0">
      <a:lnSpc>
        <a:spcPct val="117999"/>
      </a:lnSpc>
      <a:defRPr sz="1100">
        <a:latin typeface="Helvetica Neue"/>
        <a:ea typeface="Helvetica Neue"/>
        <a:cs typeface="Helvetica Neue"/>
        <a:sym typeface="Helvetica Neue"/>
      </a:defRPr>
    </a:lvl3pPr>
    <a:lvl4pPr indent="342831" defTabSz="228554" latinLnBrk="0">
      <a:lnSpc>
        <a:spcPct val="117999"/>
      </a:lnSpc>
      <a:defRPr sz="1100">
        <a:latin typeface="Helvetica Neue"/>
        <a:ea typeface="Helvetica Neue"/>
        <a:cs typeface="Helvetica Neue"/>
        <a:sym typeface="Helvetica Neue"/>
      </a:defRPr>
    </a:lvl4pPr>
    <a:lvl5pPr indent="457109" defTabSz="228554" latinLnBrk="0">
      <a:lnSpc>
        <a:spcPct val="117999"/>
      </a:lnSpc>
      <a:defRPr sz="1100">
        <a:latin typeface="Helvetica Neue"/>
        <a:ea typeface="Helvetica Neue"/>
        <a:cs typeface="Helvetica Neue"/>
        <a:sym typeface="Helvetica Neue"/>
      </a:defRPr>
    </a:lvl5pPr>
    <a:lvl6pPr indent="571386" defTabSz="228554" latinLnBrk="0">
      <a:lnSpc>
        <a:spcPct val="117999"/>
      </a:lnSpc>
      <a:defRPr sz="1100">
        <a:latin typeface="Helvetica Neue"/>
        <a:ea typeface="Helvetica Neue"/>
        <a:cs typeface="Helvetica Neue"/>
        <a:sym typeface="Helvetica Neue"/>
      </a:defRPr>
    </a:lvl6pPr>
    <a:lvl7pPr indent="685663" defTabSz="228554" latinLnBrk="0">
      <a:lnSpc>
        <a:spcPct val="117999"/>
      </a:lnSpc>
      <a:defRPr sz="1100">
        <a:latin typeface="Helvetica Neue"/>
        <a:ea typeface="Helvetica Neue"/>
        <a:cs typeface="Helvetica Neue"/>
        <a:sym typeface="Helvetica Neue"/>
      </a:defRPr>
    </a:lvl7pPr>
    <a:lvl8pPr indent="799940" defTabSz="228554" latinLnBrk="0">
      <a:lnSpc>
        <a:spcPct val="117999"/>
      </a:lnSpc>
      <a:defRPr sz="1100">
        <a:latin typeface="Helvetica Neue"/>
        <a:ea typeface="Helvetica Neue"/>
        <a:cs typeface="Helvetica Neue"/>
        <a:sym typeface="Helvetica Neue"/>
      </a:defRPr>
    </a:lvl8pPr>
    <a:lvl9pPr indent="914217" defTabSz="228554" latinLnBrk="0">
      <a:lnSpc>
        <a:spcPct val="117999"/>
      </a:lnSpc>
      <a:defRPr sz="11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a:xfrm>
            <a:off x="381000" y="685800"/>
            <a:ext cx="6096000" cy="3429000"/>
          </a:xfrm>
        </p:spPr>
      </p:sp>
      <p:sp>
        <p:nvSpPr>
          <p:cNvPr id="3" name="Espace réservé des commentaires 2"/>
          <p:cNvSpPr>
            <a:spLocks noGrp="1"/>
          </p:cNvSpPr>
          <p:nvPr>
            <p:ph type="body" idx="1"/>
          </p:nvPr>
        </p:nvSpPr>
        <p:spPr/>
        <p:txBody>
          <a:bodyPr/>
          <a:lstStyle/>
          <a:p>
            <a:endParaRPr lang="fr-FR"/>
          </a:p>
        </p:txBody>
      </p:sp>
    </p:spTree>
    <p:extLst>
      <p:ext uri="{BB962C8B-B14F-4D97-AF65-F5344CB8AC3E}">
        <p14:creationId xmlns:p14="http://schemas.microsoft.com/office/powerpoint/2010/main" val="8030926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Blank">
    <p:spTree>
      <p:nvGrpSpPr>
        <p:cNvPr id="1" name=""/>
        <p:cNvGrpSpPr/>
        <p:nvPr/>
      </p:nvGrpSpPr>
      <p:grpSpPr>
        <a:xfrm>
          <a:off x="0" y="0"/>
          <a:ext cx="0" cy="0"/>
          <a:chOff x="0" y="0"/>
          <a:chExt cx="0" cy="0"/>
        </a:xfrm>
      </p:grpSpPr>
      <p:sp>
        <p:nvSpPr>
          <p:cNvPr id="11" name="Shape 1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Image 3">
    <p:spTree>
      <p:nvGrpSpPr>
        <p:cNvPr id="1" name=""/>
        <p:cNvGrpSpPr/>
        <p:nvPr/>
      </p:nvGrpSpPr>
      <p:grpSpPr>
        <a:xfrm>
          <a:off x="0" y="0"/>
          <a:ext cx="0" cy="0"/>
          <a:chOff x="0" y="0"/>
          <a:chExt cx="0" cy="0"/>
        </a:xfrm>
      </p:grpSpPr>
      <p:sp>
        <p:nvSpPr>
          <p:cNvPr id="297" name="Shape 297"/>
          <p:cNvSpPr>
            <a:spLocks noGrp="1"/>
          </p:cNvSpPr>
          <p:nvPr>
            <p:ph type="pic" idx="13"/>
          </p:nvPr>
        </p:nvSpPr>
        <p:spPr>
          <a:xfrm>
            <a:off x="6094418" y="0"/>
            <a:ext cx="6094413" cy="6858000"/>
          </a:xfrm>
          <a:prstGeom prst="rect">
            <a:avLst/>
          </a:prstGeom>
        </p:spPr>
        <p:txBody>
          <a:bodyPr lIns="45710" tIns="22855" rIns="45710" bIns="22855"/>
          <a:lstStyle/>
          <a:p>
            <a:endParaRPr/>
          </a:p>
        </p:txBody>
      </p:sp>
      <p:sp>
        <p:nvSpPr>
          <p:cNvPr id="298" name="Shape 298"/>
          <p:cNvSpPr>
            <a:spLocks noGrp="1"/>
          </p:cNvSpPr>
          <p:nvPr>
            <p:ph type="title"/>
          </p:nvPr>
        </p:nvSpPr>
        <p:spPr>
          <a:xfrm>
            <a:off x="719744" y="879510"/>
            <a:ext cx="4759160" cy="2549501"/>
          </a:xfrm>
          <a:prstGeom prst="rect">
            <a:avLst/>
          </a:prstGeom>
        </p:spPr>
        <p:txBody>
          <a:bodyPr anchor="ctr"/>
          <a:lstStyle/>
          <a:p>
            <a:r>
              <a:t>Text názvu</a:t>
            </a:r>
          </a:p>
        </p:txBody>
      </p:sp>
      <p:sp>
        <p:nvSpPr>
          <p:cNvPr id="299" name="Shape 299"/>
          <p:cNvSpPr>
            <a:spLocks noGrp="1"/>
          </p:cNvSpPr>
          <p:nvPr>
            <p:ph type="body" sz="quarter" idx="1"/>
          </p:nvPr>
        </p:nvSpPr>
        <p:spPr>
          <a:xfrm>
            <a:off x="719744" y="3429010"/>
            <a:ext cx="4759160" cy="2549501"/>
          </a:xfrm>
          <a:prstGeom prst="rect">
            <a:avLst/>
          </a:prstGeom>
        </p:spPr>
        <p:txBody>
          <a:bodyPr/>
          <a:lstStyle>
            <a:lvl1pPr algn="ctr">
              <a:defRPr sz="1100"/>
            </a:lvl1pPr>
            <a:lvl2pPr algn="ctr">
              <a:defRPr sz="1100"/>
            </a:lvl2pPr>
            <a:lvl3pPr algn="ctr">
              <a:defRPr sz="1100"/>
            </a:lvl3pPr>
            <a:lvl4pPr algn="ctr">
              <a:defRPr sz="1100"/>
            </a:lvl4pPr>
            <a:lvl5pPr algn="ctr">
              <a:defRPr sz="1100"/>
            </a:lvl5pPr>
          </a:lstStyle>
          <a:p>
            <a:r>
              <a:t>Text úrovne 1</a:t>
            </a:r>
          </a:p>
          <a:p>
            <a:pPr lvl="1"/>
            <a:r>
              <a:t>Text úrovne 2</a:t>
            </a:r>
          </a:p>
          <a:p>
            <a:pPr lvl="2"/>
            <a:r>
              <a:t>Text úrovne 3</a:t>
            </a:r>
          </a:p>
          <a:p>
            <a:pPr lvl="3"/>
            <a:r>
              <a:t>Text úrovne 4</a:t>
            </a:r>
          </a:p>
          <a:p>
            <a:pPr lvl="4"/>
            <a:r>
              <a:t>Text úrovne 5</a:t>
            </a:r>
          </a:p>
        </p:txBody>
      </p:sp>
      <p:sp>
        <p:nvSpPr>
          <p:cNvPr id="300" name="Shape 300"/>
          <p:cNvSpPr>
            <a:spLocks noGrp="1"/>
          </p:cNvSpPr>
          <p:nvPr>
            <p:ph type="sldNum" sz="quarter" idx="2"/>
          </p:nvPr>
        </p:nvSpPr>
        <p:spPr>
          <a:xfrm>
            <a:off x="2718152" y="6175931"/>
            <a:ext cx="223690" cy="220563"/>
          </a:xfrm>
          <a:prstGeom prst="rect">
            <a:avLst/>
          </a:prstGeom>
          <a:ln w="12700">
            <a:miter lim="400000"/>
          </a:ln>
        </p:spPr>
        <p:txBody>
          <a:bodyPr wrap="none" lIns="25395" tIns="25395" rIns="25395" bIns="25395" anchor="ctr">
            <a:spAutoFit/>
          </a:bodyPr>
          <a:lstStyle>
            <a:lvl1pPr>
              <a:defRPr lang="uk-UA"/>
            </a:lvl1pPr>
          </a:lstStyle>
          <a:p>
            <a:fld id="{86CB4B4D-7CA3-9044-876B-883B54F8677D}" type="slidenum">
              <a:rPr lang="uk-UA"/>
              <a:pPr/>
              <a:t>‹#›</a:t>
            </a:fld>
            <a:endParaRPr lang="uk-UA"/>
          </a:p>
        </p:txBody>
      </p:sp>
      <p:sp>
        <p:nvSpPr>
          <p:cNvPr id="301" name="Shape 301"/>
          <p:cNvSpPr/>
          <p:nvPr/>
        </p:nvSpPr>
        <p:spPr>
          <a:xfrm>
            <a:off x="2938114"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302" name="Shape 302"/>
          <p:cNvSpPr/>
          <p:nvPr/>
        </p:nvSpPr>
        <p:spPr>
          <a:xfrm>
            <a:off x="1294843"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rPr>
                <a:solidFill>
                  <a:srgbClr val="9C9790"/>
                </a:solidFill>
              </a:rPr>
              <a:t>basic slides section</a:t>
            </a:r>
          </a:p>
        </p:txBody>
      </p:sp>
      <p:sp>
        <p:nvSpPr>
          <p:cNvPr id="303" name="Shape 303"/>
          <p:cNvSpPr/>
          <p:nvPr/>
        </p:nvSpPr>
        <p:spPr>
          <a:xfrm flipV="1">
            <a:off x="4880133"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304" name="Shape 304"/>
          <p:cNvSpPr/>
          <p:nvPr/>
        </p:nvSpPr>
        <p:spPr>
          <a:xfrm flipV="1">
            <a:off x="1298150"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305" name="Shape 305"/>
          <p:cNvSpPr>
            <a:spLocks noGrp="1"/>
          </p:cNvSpPr>
          <p:nvPr>
            <p:ph type="pic" sz="quarter" idx="14"/>
          </p:nvPr>
        </p:nvSpPr>
        <p:spPr>
          <a:xfrm>
            <a:off x="8506045" y="2793259"/>
            <a:ext cx="1271158" cy="1271489"/>
          </a:xfrm>
          <a:prstGeom prst="rect">
            <a:avLst/>
          </a:prstGeom>
        </p:spPr>
        <p:txBody>
          <a:bodyPr lIns="45710" tIns="22855" rIns="45710" bIns="22855"/>
          <a:lstStyle/>
          <a:p>
            <a:endParaRP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Image 4">
    <p:spTree>
      <p:nvGrpSpPr>
        <p:cNvPr id="1" name=""/>
        <p:cNvGrpSpPr/>
        <p:nvPr/>
      </p:nvGrpSpPr>
      <p:grpSpPr>
        <a:xfrm>
          <a:off x="0" y="0"/>
          <a:ext cx="0" cy="0"/>
          <a:chOff x="0" y="0"/>
          <a:chExt cx="0" cy="0"/>
        </a:xfrm>
      </p:grpSpPr>
      <p:sp>
        <p:nvSpPr>
          <p:cNvPr id="312" name="Shape 312"/>
          <p:cNvSpPr>
            <a:spLocks noGrp="1"/>
          </p:cNvSpPr>
          <p:nvPr>
            <p:ph type="body" idx="13"/>
          </p:nvPr>
        </p:nvSpPr>
        <p:spPr>
          <a:xfrm>
            <a:off x="6094417" y="0"/>
            <a:ext cx="6094413" cy="6858000"/>
          </a:xfrm>
          <a:prstGeom prst="rect">
            <a:avLst/>
          </a:prstGeom>
          <a:solidFill>
            <a:srgbClr val="A1D6D8"/>
          </a:solidFill>
        </p:spPr>
        <p:txBody>
          <a:bodyPr anchor="ctr"/>
          <a:lstStyle/>
          <a:p>
            <a:pPr>
              <a:lnSpc>
                <a:spcPct val="100000"/>
              </a:lnSpc>
              <a:defRPr sz="3000" b="1" spc="-90">
                <a:solidFill>
                  <a:srgbClr val="1C1D21"/>
                </a:solidFill>
              </a:defRPr>
            </a:pPr>
            <a:endParaRPr/>
          </a:p>
        </p:txBody>
      </p:sp>
      <p:sp>
        <p:nvSpPr>
          <p:cNvPr id="313" name="Shape 313"/>
          <p:cNvSpPr>
            <a:spLocks noGrp="1"/>
          </p:cNvSpPr>
          <p:nvPr>
            <p:ph type="body" sz="quarter" idx="1"/>
          </p:nvPr>
        </p:nvSpPr>
        <p:spPr>
          <a:xfrm>
            <a:off x="719749" y="3429010"/>
            <a:ext cx="4758633" cy="2549501"/>
          </a:xfrm>
          <a:prstGeom prst="rect">
            <a:avLst/>
          </a:prstGeom>
        </p:spPr>
        <p:txBody>
          <a:bodyPr/>
          <a:lstStyle>
            <a:lvl1pPr algn="ctr">
              <a:defRPr sz="1100"/>
            </a:lvl1pPr>
            <a:lvl2pPr algn="ctr">
              <a:defRPr sz="1100"/>
            </a:lvl2pPr>
            <a:lvl3pPr algn="ctr">
              <a:defRPr sz="1100"/>
            </a:lvl3pPr>
            <a:lvl4pPr algn="ctr">
              <a:defRPr sz="1100"/>
            </a:lvl4pPr>
            <a:lvl5pPr algn="ctr">
              <a:defRPr sz="1100"/>
            </a:lvl5pPr>
          </a:lstStyle>
          <a:p>
            <a:r>
              <a:t>Text úrovne 1</a:t>
            </a:r>
          </a:p>
          <a:p>
            <a:pPr lvl="1"/>
            <a:r>
              <a:t>Text úrovne 2</a:t>
            </a:r>
          </a:p>
          <a:p>
            <a:pPr lvl="2"/>
            <a:r>
              <a:t>Text úrovne 3</a:t>
            </a:r>
          </a:p>
          <a:p>
            <a:pPr lvl="3"/>
            <a:r>
              <a:t>Text úrovne 4</a:t>
            </a:r>
          </a:p>
          <a:p>
            <a:pPr lvl="4"/>
            <a:r>
              <a:t>Text úrovne 5</a:t>
            </a:r>
          </a:p>
        </p:txBody>
      </p:sp>
      <p:sp>
        <p:nvSpPr>
          <p:cNvPr id="314" name="Shape 314"/>
          <p:cNvSpPr>
            <a:spLocks noGrp="1"/>
          </p:cNvSpPr>
          <p:nvPr>
            <p:ph type="sldNum" sz="quarter" idx="2"/>
          </p:nvPr>
        </p:nvSpPr>
        <p:spPr>
          <a:xfrm>
            <a:off x="2721376" y="6175931"/>
            <a:ext cx="223690" cy="220563"/>
          </a:xfrm>
          <a:prstGeom prst="rect">
            <a:avLst/>
          </a:prstGeom>
          <a:ln w="12700">
            <a:miter lim="400000"/>
          </a:ln>
        </p:spPr>
        <p:txBody>
          <a:bodyPr wrap="none" lIns="25395" tIns="25395" rIns="25395" bIns="25395" anchor="ctr">
            <a:spAutoFit/>
          </a:bodyPr>
          <a:lstStyle>
            <a:lvl1pPr>
              <a:defRPr lang="uk-UA"/>
            </a:lvl1pPr>
          </a:lstStyle>
          <a:p>
            <a:fld id="{86CB4B4D-7CA3-9044-876B-883B54F8677D}" type="slidenum">
              <a:rPr lang="uk-UA"/>
              <a:pPr/>
              <a:t>‹#›</a:t>
            </a:fld>
            <a:endParaRPr lang="uk-UA"/>
          </a:p>
        </p:txBody>
      </p:sp>
      <p:sp>
        <p:nvSpPr>
          <p:cNvPr id="315" name="Shape 315"/>
          <p:cNvSpPr/>
          <p:nvPr/>
        </p:nvSpPr>
        <p:spPr>
          <a:xfrm>
            <a:off x="1294843"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t>basic slides section</a:t>
            </a:r>
          </a:p>
        </p:txBody>
      </p:sp>
      <p:sp>
        <p:nvSpPr>
          <p:cNvPr id="316" name="Shape 316"/>
          <p:cNvSpPr/>
          <p:nvPr/>
        </p:nvSpPr>
        <p:spPr>
          <a:xfrm flipV="1">
            <a:off x="4880133"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317" name="Shape 317"/>
          <p:cNvSpPr/>
          <p:nvPr/>
        </p:nvSpPr>
        <p:spPr>
          <a:xfrm flipV="1">
            <a:off x="1298150"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318" name="Shape 318"/>
          <p:cNvSpPr/>
          <p:nvPr/>
        </p:nvSpPr>
        <p:spPr>
          <a:xfrm>
            <a:off x="2938114"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319" name="Shape 319"/>
          <p:cNvSpPr>
            <a:spLocks noGrp="1"/>
          </p:cNvSpPr>
          <p:nvPr>
            <p:ph type="title"/>
          </p:nvPr>
        </p:nvSpPr>
        <p:spPr>
          <a:xfrm>
            <a:off x="719744" y="879510"/>
            <a:ext cx="4758634" cy="2549501"/>
          </a:xfrm>
          <a:prstGeom prst="rect">
            <a:avLst/>
          </a:prstGeom>
        </p:spPr>
        <p:txBody>
          <a:bodyPr anchor="ctr"/>
          <a:lstStyle/>
          <a:p>
            <a:r>
              <a:t>Text názvu</a:t>
            </a:r>
          </a:p>
        </p:txBody>
      </p:sp>
      <p:sp>
        <p:nvSpPr>
          <p:cNvPr id="320" name="Shape 320"/>
          <p:cNvSpPr>
            <a:spLocks noGrp="1"/>
          </p:cNvSpPr>
          <p:nvPr>
            <p:ph type="pic" sz="quarter" idx="14"/>
          </p:nvPr>
        </p:nvSpPr>
        <p:spPr>
          <a:xfrm>
            <a:off x="8506045" y="2793259"/>
            <a:ext cx="1271158" cy="1271489"/>
          </a:xfrm>
          <a:prstGeom prst="rect">
            <a:avLst/>
          </a:prstGeom>
        </p:spPr>
        <p:txBody>
          <a:bodyPr lIns="45710" tIns="22855" rIns="45710" bIns="22855"/>
          <a:lstStyle/>
          <a:p>
            <a:endParaRP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Image 4.1">
    <p:spTree>
      <p:nvGrpSpPr>
        <p:cNvPr id="1" name=""/>
        <p:cNvGrpSpPr/>
        <p:nvPr/>
      </p:nvGrpSpPr>
      <p:grpSpPr>
        <a:xfrm>
          <a:off x="0" y="0"/>
          <a:ext cx="0" cy="0"/>
          <a:chOff x="0" y="0"/>
          <a:chExt cx="0" cy="0"/>
        </a:xfrm>
      </p:grpSpPr>
      <p:sp>
        <p:nvSpPr>
          <p:cNvPr id="327" name="Shape 327"/>
          <p:cNvSpPr>
            <a:spLocks noGrp="1"/>
          </p:cNvSpPr>
          <p:nvPr>
            <p:ph type="body" idx="13"/>
          </p:nvPr>
        </p:nvSpPr>
        <p:spPr>
          <a:xfrm>
            <a:off x="6094417" y="0"/>
            <a:ext cx="6094413" cy="6858000"/>
          </a:xfrm>
          <a:prstGeom prst="rect">
            <a:avLst/>
          </a:prstGeom>
          <a:solidFill>
            <a:srgbClr val="A1D6D8"/>
          </a:solidFill>
        </p:spPr>
        <p:txBody>
          <a:bodyPr anchor="ctr"/>
          <a:lstStyle/>
          <a:p>
            <a:pPr>
              <a:lnSpc>
                <a:spcPct val="100000"/>
              </a:lnSpc>
              <a:defRPr sz="3000" b="1" spc="-90">
                <a:solidFill>
                  <a:srgbClr val="1C1D21"/>
                </a:solidFill>
              </a:defRPr>
            </a:pPr>
            <a:endParaRPr/>
          </a:p>
        </p:txBody>
      </p:sp>
      <p:sp>
        <p:nvSpPr>
          <p:cNvPr id="328" name="Shape 328"/>
          <p:cNvSpPr>
            <a:spLocks noGrp="1"/>
          </p:cNvSpPr>
          <p:nvPr>
            <p:ph type="body" sz="quarter" idx="1"/>
          </p:nvPr>
        </p:nvSpPr>
        <p:spPr>
          <a:xfrm>
            <a:off x="719749" y="3429010"/>
            <a:ext cx="4758633" cy="2549501"/>
          </a:xfrm>
          <a:prstGeom prst="rect">
            <a:avLst/>
          </a:prstGeom>
        </p:spPr>
        <p:txBody>
          <a:bodyPr/>
          <a:lstStyle>
            <a:lvl1pPr algn="ctr">
              <a:defRPr sz="1100"/>
            </a:lvl1pPr>
            <a:lvl2pPr algn="ctr">
              <a:defRPr sz="1100"/>
            </a:lvl2pPr>
            <a:lvl3pPr algn="ctr">
              <a:defRPr sz="1100"/>
            </a:lvl3pPr>
            <a:lvl4pPr algn="ctr">
              <a:defRPr sz="1100"/>
            </a:lvl4pPr>
            <a:lvl5pPr algn="ctr">
              <a:defRPr sz="1100"/>
            </a:lvl5pPr>
          </a:lstStyle>
          <a:p>
            <a:r>
              <a:t>Text úrovne 1</a:t>
            </a:r>
          </a:p>
          <a:p>
            <a:pPr lvl="1"/>
            <a:r>
              <a:t>Text úrovne 2</a:t>
            </a:r>
          </a:p>
          <a:p>
            <a:pPr lvl="2"/>
            <a:r>
              <a:t>Text úrovne 3</a:t>
            </a:r>
          </a:p>
          <a:p>
            <a:pPr lvl="3"/>
            <a:r>
              <a:t>Text úrovne 4</a:t>
            </a:r>
          </a:p>
          <a:p>
            <a:pPr lvl="4"/>
            <a:r>
              <a:t>Text úrovne 5</a:t>
            </a:r>
          </a:p>
        </p:txBody>
      </p:sp>
      <p:sp>
        <p:nvSpPr>
          <p:cNvPr id="329" name="Shape 329"/>
          <p:cNvSpPr>
            <a:spLocks noGrp="1"/>
          </p:cNvSpPr>
          <p:nvPr>
            <p:ph type="sldNum" sz="quarter" idx="2"/>
          </p:nvPr>
        </p:nvSpPr>
        <p:spPr>
          <a:xfrm>
            <a:off x="2721376" y="6175931"/>
            <a:ext cx="223690" cy="220563"/>
          </a:xfrm>
          <a:prstGeom prst="rect">
            <a:avLst/>
          </a:prstGeom>
          <a:ln w="12700">
            <a:miter lim="400000"/>
          </a:ln>
        </p:spPr>
        <p:txBody>
          <a:bodyPr wrap="none" lIns="25395" tIns="25395" rIns="25395" bIns="25395" anchor="ctr">
            <a:spAutoFit/>
          </a:bodyPr>
          <a:lstStyle>
            <a:lvl1pPr>
              <a:defRPr lang="uk-UA"/>
            </a:lvl1pPr>
          </a:lstStyle>
          <a:p>
            <a:fld id="{86CB4B4D-7CA3-9044-876B-883B54F8677D}" type="slidenum">
              <a:rPr lang="uk-UA"/>
              <a:pPr/>
              <a:t>‹#›</a:t>
            </a:fld>
            <a:endParaRPr lang="uk-UA"/>
          </a:p>
        </p:txBody>
      </p:sp>
      <p:sp>
        <p:nvSpPr>
          <p:cNvPr id="330" name="Shape 330"/>
          <p:cNvSpPr/>
          <p:nvPr/>
        </p:nvSpPr>
        <p:spPr>
          <a:xfrm>
            <a:off x="1294843"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t>basic slides section</a:t>
            </a:r>
          </a:p>
        </p:txBody>
      </p:sp>
      <p:sp>
        <p:nvSpPr>
          <p:cNvPr id="331" name="Shape 331"/>
          <p:cNvSpPr/>
          <p:nvPr/>
        </p:nvSpPr>
        <p:spPr>
          <a:xfrm flipV="1">
            <a:off x="4880133"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332" name="Shape 332"/>
          <p:cNvSpPr/>
          <p:nvPr/>
        </p:nvSpPr>
        <p:spPr>
          <a:xfrm flipV="1">
            <a:off x="1298150"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333" name="Shape 333"/>
          <p:cNvSpPr/>
          <p:nvPr/>
        </p:nvSpPr>
        <p:spPr>
          <a:xfrm>
            <a:off x="2938114"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334" name="Shape 334"/>
          <p:cNvSpPr>
            <a:spLocks noGrp="1"/>
          </p:cNvSpPr>
          <p:nvPr>
            <p:ph type="title"/>
          </p:nvPr>
        </p:nvSpPr>
        <p:spPr>
          <a:xfrm>
            <a:off x="719744" y="879510"/>
            <a:ext cx="4758634" cy="2549501"/>
          </a:xfrm>
          <a:prstGeom prst="rect">
            <a:avLst/>
          </a:prstGeom>
        </p:spPr>
        <p:txBody>
          <a:bodyPr anchor="ctr"/>
          <a:lstStyle/>
          <a:p>
            <a:r>
              <a:t>Text názvu</a:t>
            </a:r>
          </a:p>
        </p:txBody>
      </p:sp>
      <p:sp>
        <p:nvSpPr>
          <p:cNvPr id="335" name="Shape 335"/>
          <p:cNvSpPr>
            <a:spLocks noGrp="1"/>
          </p:cNvSpPr>
          <p:nvPr>
            <p:ph type="body" idx="14"/>
          </p:nvPr>
        </p:nvSpPr>
        <p:spPr>
          <a:xfrm>
            <a:off x="6094417" y="0"/>
            <a:ext cx="6094413" cy="6858000"/>
          </a:xfrm>
          <a:prstGeom prst="rect">
            <a:avLst/>
          </a:prstGeom>
          <a:solidFill>
            <a:srgbClr val="A1D6D8">
              <a:alpha val="29567"/>
            </a:srgbClr>
          </a:solidFill>
        </p:spPr>
        <p:txBody>
          <a:bodyPr anchor="ctr"/>
          <a:lstStyle/>
          <a:p>
            <a:pPr>
              <a:lnSpc>
                <a:spcPct val="100000"/>
              </a:lnSpc>
              <a:defRPr sz="3000" b="1" spc="-90">
                <a:solidFill>
                  <a:srgbClr val="1C1D21"/>
                </a:solidFill>
              </a:defRPr>
            </a:pPr>
            <a:endParaRPr/>
          </a:p>
        </p:txBody>
      </p:sp>
      <p:sp>
        <p:nvSpPr>
          <p:cNvPr id="336" name="Shape 336"/>
          <p:cNvSpPr>
            <a:spLocks noGrp="1"/>
          </p:cNvSpPr>
          <p:nvPr>
            <p:ph type="pic" idx="15"/>
          </p:nvPr>
        </p:nvSpPr>
        <p:spPr>
          <a:xfrm>
            <a:off x="6094417" y="0"/>
            <a:ext cx="6094413" cy="6858000"/>
          </a:xfrm>
          <a:prstGeom prst="rect">
            <a:avLst/>
          </a:prstGeom>
        </p:spPr>
        <p:txBody>
          <a:bodyPr lIns="45710" tIns="22855" rIns="45710" bIns="22855"/>
          <a:lstStyle/>
          <a:p>
            <a:endParaRPr/>
          </a:p>
        </p:txBody>
      </p:sp>
      <p:sp>
        <p:nvSpPr>
          <p:cNvPr id="337" name="Shape 337"/>
          <p:cNvSpPr>
            <a:spLocks noGrp="1"/>
          </p:cNvSpPr>
          <p:nvPr>
            <p:ph type="pic" sz="quarter" idx="16"/>
          </p:nvPr>
        </p:nvSpPr>
        <p:spPr>
          <a:xfrm>
            <a:off x="8506045" y="2793259"/>
            <a:ext cx="1271158" cy="1271489"/>
          </a:xfrm>
          <a:prstGeom prst="rect">
            <a:avLst/>
          </a:prstGeom>
        </p:spPr>
        <p:txBody>
          <a:bodyPr lIns="45710" tIns="22855" rIns="45710" bIns="22855"/>
          <a:lstStyle/>
          <a:p>
            <a:endParaRPr/>
          </a:p>
        </p:txBody>
      </p:sp>
    </p:spTree>
  </p:cSld>
  <p:clrMapOvr>
    <a:masterClrMapping/>
  </p:clrMapOvr>
  <p:transition xmlns:p14="http://schemas.microsoft.com/office/powerpoint/2010/mai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Image 5">
    <p:spTree>
      <p:nvGrpSpPr>
        <p:cNvPr id="1" name=""/>
        <p:cNvGrpSpPr/>
        <p:nvPr/>
      </p:nvGrpSpPr>
      <p:grpSpPr>
        <a:xfrm>
          <a:off x="0" y="0"/>
          <a:ext cx="0" cy="0"/>
          <a:chOff x="0" y="0"/>
          <a:chExt cx="0" cy="0"/>
        </a:xfrm>
      </p:grpSpPr>
      <p:sp>
        <p:nvSpPr>
          <p:cNvPr id="344" name="Shape 344"/>
          <p:cNvSpPr>
            <a:spLocks noGrp="1"/>
          </p:cNvSpPr>
          <p:nvPr>
            <p:ph type="title"/>
          </p:nvPr>
        </p:nvSpPr>
        <p:spPr>
          <a:xfrm>
            <a:off x="719744" y="1213404"/>
            <a:ext cx="4569206" cy="1632380"/>
          </a:xfrm>
          <a:prstGeom prst="rect">
            <a:avLst/>
          </a:prstGeom>
        </p:spPr>
        <p:txBody>
          <a:bodyPr anchor="ctr"/>
          <a:lstStyle>
            <a:lvl1pPr algn="l"/>
          </a:lstStyle>
          <a:p>
            <a:r>
              <a:t>Text názvu</a:t>
            </a:r>
          </a:p>
        </p:txBody>
      </p:sp>
      <p:sp>
        <p:nvSpPr>
          <p:cNvPr id="345" name="Shape 345"/>
          <p:cNvSpPr>
            <a:spLocks noGrp="1"/>
          </p:cNvSpPr>
          <p:nvPr>
            <p:ph type="body" sz="quarter" idx="1"/>
          </p:nvPr>
        </p:nvSpPr>
        <p:spPr>
          <a:xfrm>
            <a:off x="6094418" y="1213404"/>
            <a:ext cx="5363658" cy="1632380"/>
          </a:xfrm>
          <a:prstGeom prst="rect">
            <a:avLst/>
          </a:prstGeom>
        </p:spPr>
        <p:txBody>
          <a:bodyPr anchor="ctr"/>
          <a:lstStyle/>
          <a:p>
            <a:r>
              <a:t>Text úrovne 1</a:t>
            </a:r>
          </a:p>
          <a:p>
            <a:pPr lvl="1"/>
            <a:r>
              <a:t>Text úrovne 2</a:t>
            </a:r>
          </a:p>
          <a:p>
            <a:pPr lvl="2"/>
            <a:r>
              <a:t>Text úrovne 3</a:t>
            </a:r>
          </a:p>
          <a:p>
            <a:pPr lvl="3"/>
            <a:r>
              <a:t>Text úrovne 4</a:t>
            </a:r>
          </a:p>
          <a:p>
            <a:pPr lvl="4"/>
            <a:r>
              <a:t>Text úrovne 5</a:t>
            </a:r>
          </a:p>
        </p:txBody>
      </p:sp>
      <p:sp>
        <p:nvSpPr>
          <p:cNvPr id="346" name="Shape 346"/>
          <p:cNvSpPr>
            <a:spLocks noGrp="1"/>
          </p:cNvSpPr>
          <p:nvPr>
            <p:ph type="sldNum" sz="quarter" idx="2"/>
          </p:nvPr>
        </p:nvSpPr>
        <p:spPr>
          <a:xfrm>
            <a:off x="10732715" y="464354"/>
            <a:ext cx="223690" cy="220563"/>
          </a:xfrm>
          <a:prstGeom prst="rect">
            <a:avLst/>
          </a:prstGeom>
          <a:ln w="12700">
            <a:miter lim="400000"/>
          </a:ln>
        </p:spPr>
        <p:txBody>
          <a:bodyPr wrap="none" lIns="25395" tIns="25395" rIns="25395" bIns="25395" anchor="ctr">
            <a:spAutoFit/>
          </a:bodyPr>
          <a:lstStyle>
            <a:lvl1pPr>
              <a:defRPr lang="uk-UA"/>
            </a:lvl1pPr>
          </a:lstStyle>
          <a:p>
            <a:fld id="{86CB4B4D-7CA3-9044-876B-883B54F8677D}" type="slidenum">
              <a:rPr lang="uk-UA"/>
              <a:pPr/>
              <a:t>‹#›</a:t>
            </a:fld>
            <a:endParaRPr lang="uk-UA"/>
          </a:p>
        </p:txBody>
      </p:sp>
      <p:sp>
        <p:nvSpPr>
          <p:cNvPr id="347" name="Shape 347"/>
          <p:cNvSpPr/>
          <p:nvPr/>
        </p:nvSpPr>
        <p:spPr>
          <a:xfrm>
            <a:off x="4304939" y="379706"/>
            <a:ext cx="3582160"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t>basic slides section</a:t>
            </a:r>
          </a:p>
        </p:txBody>
      </p:sp>
      <p:sp>
        <p:nvSpPr>
          <p:cNvPr id="348" name="Shape 348"/>
          <p:cNvSpPr/>
          <p:nvPr/>
        </p:nvSpPr>
        <p:spPr>
          <a:xfrm>
            <a:off x="719744"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by goashape</a:t>
            </a:r>
          </a:p>
        </p:txBody>
      </p:sp>
      <p:sp>
        <p:nvSpPr>
          <p:cNvPr id="349" name="Shape 349"/>
          <p:cNvSpPr/>
          <p:nvPr/>
        </p:nvSpPr>
        <p:spPr>
          <a:xfrm flipV="1">
            <a:off x="7890235"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350" name="Shape 350"/>
          <p:cNvSpPr/>
          <p:nvPr/>
        </p:nvSpPr>
        <p:spPr>
          <a:xfrm flipV="1">
            <a:off x="4308251"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351" name="Shape 351"/>
          <p:cNvSpPr/>
          <p:nvPr/>
        </p:nvSpPr>
        <p:spPr>
          <a:xfrm>
            <a:off x="10949453" y="210429"/>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352" name="Shape 352"/>
          <p:cNvSpPr>
            <a:spLocks noGrp="1"/>
          </p:cNvSpPr>
          <p:nvPr>
            <p:ph type="pic" idx="13"/>
          </p:nvPr>
        </p:nvSpPr>
        <p:spPr>
          <a:xfrm>
            <a:off x="-1242" y="3429000"/>
            <a:ext cx="12190067" cy="3429000"/>
          </a:xfrm>
          <a:prstGeom prst="rect">
            <a:avLst/>
          </a:prstGeom>
        </p:spPr>
        <p:txBody>
          <a:bodyPr lIns="45710" tIns="22855" rIns="45710" bIns="22855"/>
          <a:lstStyle/>
          <a:p>
            <a:endParaRPr/>
          </a:p>
        </p:txBody>
      </p:sp>
    </p:spTree>
  </p:cSld>
  <p:clrMapOvr>
    <a:masterClrMapping/>
  </p:clrMapOvr>
  <p:transition xmlns:p14="http://schemas.microsoft.com/office/powerpoint/2010/mai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Image 8">
    <p:spTree>
      <p:nvGrpSpPr>
        <p:cNvPr id="1" name=""/>
        <p:cNvGrpSpPr/>
        <p:nvPr/>
      </p:nvGrpSpPr>
      <p:grpSpPr>
        <a:xfrm>
          <a:off x="0" y="0"/>
          <a:ext cx="0" cy="0"/>
          <a:chOff x="0" y="0"/>
          <a:chExt cx="0" cy="0"/>
        </a:xfrm>
      </p:grpSpPr>
      <p:sp>
        <p:nvSpPr>
          <p:cNvPr id="531" name="Shape 531"/>
          <p:cNvSpPr>
            <a:spLocks noGrp="1"/>
          </p:cNvSpPr>
          <p:nvPr>
            <p:ph type="pic" idx="13"/>
          </p:nvPr>
        </p:nvSpPr>
        <p:spPr>
          <a:xfrm>
            <a:off x="-1242" y="0"/>
            <a:ext cx="12190067" cy="3429000"/>
          </a:xfrm>
          <a:prstGeom prst="rect">
            <a:avLst/>
          </a:prstGeom>
        </p:spPr>
        <p:txBody>
          <a:bodyPr lIns="45710" tIns="22855" rIns="45710" bIns="22855"/>
          <a:lstStyle/>
          <a:p>
            <a:endParaRPr/>
          </a:p>
        </p:txBody>
      </p:sp>
      <p:sp>
        <p:nvSpPr>
          <p:cNvPr id="532" name="Shape 532"/>
          <p:cNvSpPr>
            <a:spLocks noGrp="1"/>
          </p:cNvSpPr>
          <p:nvPr>
            <p:ph type="title"/>
          </p:nvPr>
        </p:nvSpPr>
        <p:spPr>
          <a:xfrm>
            <a:off x="719744" y="3875137"/>
            <a:ext cx="3588508" cy="1903562"/>
          </a:xfrm>
          <a:prstGeom prst="rect">
            <a:avLst/>
          </a:prstGeom>
        </p:spPr>
        <p:txBody>
          <a:bodyPr anchor="ctr"/>
          <a:lstStyle>
            <a:lvl1pPr algn="l">
              <a:defRPr sz="3500" spc="-105">
                <a:solidFill>
                  <a:srgbClr val="1C1D21"/>
                </a:solidFill>
              </a:defRPr>
            </a:lvl1pPr>
          </a:lstStyle>
          <a:p>
            <a:r>
              <a:t>Text názvu</a:t>
            </a:r>
          </a:p>
        </p:txBody>
      </p:sp>
      <p:sp>
        <p:nvSpPr>
          <p:cNvPr id="533" name="Shape 533"/>
          <p:cNvSpPr>
            <a:spLocks noGrp="1"/>
          </p:cNvSpPr>
          <p:nvPr>
            <p:ph type="body" sz="quarter" idx="1"/>
          </p:nvPr>
        </p:nvSpPr>
        <p:spPr>
          <a:xfrm>
            <a:off x="7875912" y="3875137"/>
            <a:ext cx="3582159" cy="1903562"/>
          </a:xfrm>
          <a:prstGeom prst="rect">
            <a:avLst/>
          </a:prstGeom>
        </p:spPr>
        <p:txBody>
          <a:bodyPr anchor="ctr"/>
          <a:lstStyle/>
          <a:p>
            <a:r>
              <a:t>Text úrovne 1</a:t>
            </a:r>
          </a:p>
          <a:p>
            <a:pPr lvl="1"/>
            <a:r>
              <a:t>Text úrovne 2</a:t>
            </a:r>
          </a:p>
          <a:p>
            <a:pPr lvl="2"/>
            <a:r>
              <a:t>Text úrovne 3</a:t>
            </a:r>
          </a:p>
          <a:p>
            <a:pPr lvl="3"/>
            <a:r>
              <a:t>Text úrovne 4</a:t>
            </a:r>
          </a:p>
          <a:p>
            <a:pPr lvl="4"/>
            <a:r>
              <a:t>Text úrovne 5</a:t>
            </a:r>
          </a:p>
        </p:txBody>
      </p:sp>
      <p:sp>
        <p:nvSpPr>
          <p:cNvPr id="534" name="Shape 534"/>
          <p:cNvSpPr>
            <a:spLocks noGrp="1"/>
          </p:cNvSpPr>
          <p:nvPr>
            <p:ph type="sldNum" sz="quarter" idx="2"/>
          </p:nvPr>
        </p:nvSpPr>
        <p:spPr>
          <a:xfrm>
            <a:off x="10732715" y="6170127"/>
            <a:ext cx="223690" cy="220563"/>
          </a:xfrm>
          <a:prstGeom prst="rect">
            <a:avLst/>
          </a:prstGeom>
          <a:ln w="12700">
            <a:miter lim="400000"/>
          </a:ln>
        </p:spPr>
        <p:txBody>
          <a:bodyPr wrap="none" lIns="25395" tIns="25395" rIns="25395" bIns="25395" anchor="ctr">
            <a:spAutoFit/>
          </a:bodyPr>
          <a:lstStyle>
            <a:lvl1pPr>
              <a:defRPr lang="uk-UA"/>
            </a:lvl1pPr>
          </a:lstStyle>
          <a:p>
            <a:fld id="{86CB4B4D-7CA3-9044-876B-883B54F8677D}" type="slidenum">
              <a:rPr lang="uk-UA"/>
              <a:pPr/>
              <a:t>‹#›</a:t>
            </a:fld>
            <a:endParaRPr lang="uk-UA"/>
          </a:p>
        </p:txBody>
      </p:sp>
      <p:sp>
        <p:nvSpPr>
          <p:cNvPr id="535" name="Shape 535"/>
          <p:cNvSpPr/>
          <p:nvPr/>
        </p:nvSpPr>
        <p:spPr>
          <a:xfrm>
            <a:off x="4304939" y="6085479"/>
            <a:ext cx="3582160"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t>basic slides section</a:t>
            </a:r>
          </a:p>
        </p:txBody>
      </p:sp>
      <p:sp>
        <p:nvSpPr>
          <p:cNvPr id="536" name="Shape 536"/>
          <p:cNvSpPr/>
          <p:nvPr/>
        </p:nvSpPr>
        <p:spPr>
          <a:xfrm>
            <a:off x="719744" y="6085479"/>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rPr>
                <a:solidFill>
                  <a:srgbClr val="9C9790"/>
                </a:solidFill>
              </a:rPr>
              <a:t>by goashape</a:t>
            </a:r>
          </a:p>
        </p:txBody>
      </p:sp>
      <p:sp>
        <p:nvSpPr>
          <p:cNvPr id="537" name="Shape 537"/>
          <p:cNvSpPr/>
          <p:nvPr/>
        </p:nvSpPr>
        <p:spPr>
          <a:xfrm flipV="1">
            <a:off x="7890235" y="6224836"/>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538" name="Shape 538"/>
          <p:cNvSpPr/>
          <p:nvPr/>
        </p:nvSpPr>
        <p:spPr>
          <a:xfrm flipV="1">
            <a:off x="4308251" y="6224836"/>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539" name="Shape 539"/>
          <p:cNvSpPr/>
          <p:nvPr/>
        </p:nvSpPr>
        <p:spPr>
          <a:xfrm>
            <a:off x="10949453" y="5916202"/>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540" name="Shape 540"/>
          <p:cNvSpPr/>
          <p:nvPr/>
        </p:nvSpPr>
        <p:spPr>
          <a:xfrm>
            <a:off x="4992573" y="2319144"/>
            <a:ext cx="2213349" cy="2219712"/>
          </a:xfrm>
          <a:custGeom>
            <a:avLst/>
            <a:gdLst/>
            <a:ahLst/>
            <a:cxnLst>
              <a:cxn ang="0">
                <a:pos x="wd2" y="hd2"/>
              </a:cxn>
              <a:cxn ang="5400000">
                <a:pos x="wd2" y="hd2"/>
              </a:cxn>
              <a:cxn ang="10800000">
                <a:pos x="wd2" y="hd2"/>
              </a:cxn>
              <a:cxn ang="16200000">
                <a:pos x="wd2" y="hd2"/>
              </a:cxn>
            </a:cxnLst>
            <a:rect l="0" t="0" r="r" b="b"/>
            <a:pathLst>
              <a:path w="21600" h="21600" extrusionOk="0">
                <a:moveTo>
                  <a:pt x="18465" y="3156"/>
                </a:moveTo>
                <a:lnTo>
                  <a:pt x="21600" y="10776"/>
                </a:lnTo>
                <a:lnTo>
                  <a:pt x="18465" y="18392"/>
                </a:lnTo>
                <a:lnTo>
                  <a:pt x="10803" y="21600"/>
                </a:lnTo>
                <a:lnTo>
                  <a:pt x="3190" y="18392"/>
                </a:lnTo>
                <a:lnTo>
                  <a:pt x="0" y="10758"/>
                </a:lnTo>
                <a:lnTo>
                  <a:pt x="3190" y="3156"/>
                </a:lnTo>
                <a:lnTo>
                  <a:pt x="10827" y="0"/>
                </a:lnTo>
                <a:lnTo>
                  <a:pt x="18465" y="3156"/>
                </a:lnTo>
                <a:close/>
              </a:path>
            </a:pathLst>
          </a:custGeom>
          <a:solidFill>
            <a:srgbClr val="A1D6D8"/>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541" name="Shape 541"/>
          <p:cNvSpPr>
            <a:spLocks noGrp="1"/>
          </p:cNvSpPr>
          <p:nvPr>
            <p:ph type="pic" sz="quarter" idx="14"/>
          </p:nvPr>
        </p:nvSpPr>
        <p:spPr>
          <a:xfrm>
            <a:off x="5713913" y="3048400"/>
            <a:ext cx="761009" cy="761207"/>
          </a:xfrm>
          <a:prstGeom prst="rect">
            <a:avLst/>
          </a:prstGeom>
        </p:spPr>
        <p:txBody>
          <a:bodyPr lIns="45710" tIns="22855" rIns="45710" bIns="22855"/>
          <a:lstStyle/>
          <a:p>
            <a:endParaRPr/>
          </a:p>
        </p:txBody>
      </p:sp>
    </p:spTree>
  </p:cSld>
  <p:clrMapOvr>
    <a:masterClrMapping/>
  </p:clrMapOvr>
  <p:transition xmlns:p14="http://schemas.microsoft.com/office/powerpoint/2010/mai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Skew Image 5">
    <p:spTree>
      <p:nvGrpSpPr>
        <p:cNvPr id="1" name=""/>
        <p:cNvGrpSpPr/>
        <p:nvPr/>
      </p:nvGrpSpPr>
      <p:grpSpPr>
        <a:xfrm>
          <a:off x="0" y="0"/>
          <a:ext cx="0" cy="0"/>
          <a:chOff x="0" y="0"/>
          <a:chExt cx="0" cy="0"/>
        </a:xfrm>
      </p:grpSpPr>
      <p:sp>
        <p:nvSpPr>
          <p:cNvPr id="581" name="Shape 581"/>
          <p:cNvSpPr>
            <a:spLocks noGrp="1"/>
          </p:cNvSpPr>
          <p:nvPr>
            <p:ph type="pic" idx="13"/>
          </p:nvPr>
        </p:nvSpPr>
        <p:spPr>
          <a:xfrm flipH="1">
            <a:off x="-1215" y="-11212"/>
            <a:ext cx="7169991" cy="6869212"/>
          </a:xfrm>
          <a:prstGeom prst="rect">
            <a:avLst/>
          </a:prstGeom>
        </p:spPr>
        <p:txBody>
          <a:bodyPr lIns="45710" tIns="22855" rIns="45710" bIns="22855"/>
          <a:lstStyle/>
          <a:p>
            <a:endParaRPr/>
          </a:p>
        </p:txBody>
      </p:sp>
      <p:sp>
        <p:nvSpPr>
          <p:cNvPr id="582" name="Shape 582"/>
          <p:cNvSpPr>
            <a:spLocks noGrp="1"/>
          </p:cNvSpPr>
          <p:nvPr>
            <p:ph type="title"/>
          </p:nvPr>
        </p:nvSpPr>
        <p:spPr>
          <a:xfrm>
            <a:off x="7175777" y="685760"/>
            <a:ext cx="3809190" cy="2855781"/>
          </a:xfrm>
          <a:prstGeom prst="rect">
            <a:avLst/>
          </a:prstGeom>
        </p:spPr>
        <p:txBody>
          <a:bodyPr anchor="ctr"/>
          <a:lstStyle/>
          <a:p>
            <a:r>
              <a:t>Text názvu</a:t>
            </a:r>
          </a:p>
        </p:txBody>
      </p:sp>
      <p:sp>
        <p:nvSpPr>
          <p:cNvPr id="583" name="Shape 583"/>
          <p:cNvSpPr>
            <a:spLocks noGrp="1"/>
          </p:cNvSpPr>
          <p:nvPr>
            <p:ph type="body" sz="quarter" idx="1"/>
          </p:nvPr>
        </p:nvSpPr>
        <p:spPr>
          <a:xfrm>
            <a:off x="7175777" y="3597093"/>
            <a:ext cx="3809190" cy="2221798"/>
          </a:xfrm>
          <a:prstGeom prst="rect">
            <a:avLst/>
          </a:prstGeom>
        </p:spPr>
        <p:txBody>
          <a:bodyPr anchor="ctr"/>
          <a:lstStyle>
            <a:lvl1pPr algn="ctr">
              <a:defRPr sz="1100"/>
            </a:lvl1pPr>
            <a:lvl2pPr algn="ctr">
              <a:defRPr sz="1100"/>
            </a:lvl2pPr>
            <a:lvl3pPr algn="ctr">
              <a:defRPr sz="1100"/>
            </a:lvl3pPr>
            <a:lvl4pPr algn="ctr">
              <a:defRPr sz="1100"/>
            </a:lvl4pPr>
            <a:lvl5pPr algn="ctr">
              <a:defRPr sz="1100"/>
            </a:lvl5pPr>
          </a:lstStyle>
          <a:p>
            <a:r>
              <a:t>Text úrovne 1</a:t>
            </a:r>
          </a:p>
          <a:p>
            <a:pPr lvl="1"/>
            <a:r>
              <a:t>Text úrovne 2</a:t>
            </a:r>
          </a:p>
          <a:p>
            <a:pPr lvl="2"/>
            <a:r>
              <a:t>Text úrovne 3</a:t>
            </a:r>
          </a:p>
          <a:p>
            <a:pPr lvl="3"/>
            <a:r>
              <a:t>Text úrovne 4</a:t>
            </a:r>
          </a:p>
          <a:p>
            <a:pPr lvl="4"/>
            <a:r>
              <a:t>Text úrovne 5</a:t>
            </a:r>
          </a:p>
        </p:txBody>
      </p:sp>
      <p:sp>
        <p:nvSpPr>
          <p:cNvPr id="584" name="Shape 584"/>
          <p:cNvSpPr>
            <a:spLocks noGrp="1"/>
          </p:cNvSpPr>
          <p:nvPr>
            <p:ph type="sldNum" sz="quarter" idx="2"/>
          </p:nvPr>
        </p:nvSpPr>
        <p:spPr>
          <a:xfrm>
            <a:off x="8714217" y="6175931"/>
            <a:ext cx="223690" cy="220563"/>
          </a:xfrm>
          <a:prstGeom prst="rect">
            <a:avLst/>
          </a:prstGeom>
          <a:ln w="12700">
            <a:miter lim="400000"/>
          </a:ln>
        </p:spPr>
        <p:txBody>
          <a:bodyPr wrap="none" lIns="25395" tIns="25395" rIns="25395" bIns="25395" anchor="ctr">
            <a:spAutoFit/>
          </a:bodyPr>
          <a:lstStyle>
            <a:lvl1pPr>
              <a:defRPr lang="uk-UA">
                <a:solidFill>
                  <a:srgbClr val="9C9790"/>
                </a:solidFill>
              </a:defRPr>
            </a:lvl1pPr>
          </a:lstStyle>
          <a:p>
            <a:fld id="{86CB4B4D-7CA3-9044-876B-883B54F8677D}" type="slidenum">
              <a:rPr lang="uk-UA"/>
              <a:pPr/>
              <a:t>‹#›</a:t>
            </a:fld>
            <a:endParaRPr lang="uk-UA"/>
          </a:p>
        </p:txBody>
      </p:sp>
      <p:sp>
        <p:nvSpPr>
          <p:cNvPr id="585" name="Shape 585"/>
          <p:cNvSpPr/>
          <p:nvPr/>
        </p:nvSpPr>
        <p:spPr>
          <a:xfrm>
            <a:off x="8930956"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586" name="Shape 586"/>
          <p:cNvSpPr/>
          <p:nvPr/>
        </p:nvSpPr>
        <p:spPr>
          <a:xfrm>
            <a:off x="7289292"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t>basic slides section</a:t>
            </a:r>
          </a:p>
        </p:txBody>
      </p:sp>
      <p:sp>
        <p:nvSpPr>
          <p:cNvPr id="587" name="Shape 587"/>
          <p:cNvSpPr/>
          <p:nvPr/>
        </p:nvSpPr>
        <p:spPr>
          <a:xfrm flipV="1">
            <a:off x="10874587"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588" name="Shape 588"/>
          <p:cNvSpPr/>
          <p:nvPr/>
        </p:nvSpPr>
        <p:spPr>
          <a:xfrm flipV="1">
            <a:off x="7292604"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589" name="Shape 589"/>
          <p:cNvSpPr/>
          <p:nvPr/>
        </p:nvSpPr>
        <p:spPr>
          <a:xfrm flipH="1">
            <a:off x="3703821" y="2471043"/>
            <a:ext cx="2691211" cy="1904625"/>
          </a:xfrm>
          <a:custGeom>
            <a:avLst/>
            <a:gdLst/>
            <a:ahLst/>
            <a:cxnLst>
              <a:cxn ang="0">
                <a:pos x="wd2" y="hd2"/>
              </a:cxn>
              <a:cxn ang="5400000">
                <a:pos x="wd2" y="hd2"/>
              </a:cxn>
              <a:cxn ang="10800000">
                <a:pos x="wd2" y="hd2"/>
              </a:cxn>
              <a:cxn ang="16200000">
                <a:pos x="wd2" y="hd2"/>
              </a:cxn>
            </a:cxnLst>
            <a:rect l="0" t="0" r="r" b="b"/>
            <a:pathLst>
              <a:path w="21600" h="21600" extrusionOk="0">
                <a:moveTo>
                  <a:pt x="4789" y="0"/>
                </a:moveTo>
                <a:lnTo>
                  <a:pt x="21600" y="0"/>
                </a:lnTo>
                <a:lnTo>
                  <a:pt x="16811" y="21600"/>
                </a:lnTo>
                <a:lnTo>
                  <a:pt x="0" y="21600"/>
                </a:lnTo>
                <a:lnTo>
                  <a:pt x="4789" y="0"/>
                </a:lnTo>
                <a:close/>
              </a:path>
            </a:pathLst>
          </a:custGeom>
          <a:solidFill>
            <a:srgbClr val="A1D6D8"/>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590" name="Shape 590"/>
          <p:cNvSpPr>
            <a:spLocks noGrp="1"/>
          </p:cNvSpPr>
          <p:nvPr>
            <p:ph type="body" sz="quarter" idx="14"/>
          </p:nvPr>
        </p:nvSpPr>
        <p:spPr>
          <a:xfrm>
            <a:off x="4388994" y="3146880"/>
            <a:ext cx="1320864" cy="564247"/>
          </a:xfrm>
          <a:prstGeom prst="rect">
            <a:avLst/>
          </a:prstGeom>
        </p:spPr>
        <p:txBody>
          <a:bodyPr wrap="none" anchor="ctr">
            <a:spAutoFit/>
          </a:bodyPr>
          <a:lstStyle>
            <a:lvl1pPr algn="ctr">
              <a:lnSpc>
                <a:spcPct val="100000"/>
              </a:lnSpc>
              <a:defRPr sz="5000" cap="all" spc="1000" baseline="10000">
                <a:solidFill>
                  <a:srgbClr val="FFFFFF"/>
                </a:solidFill>
                <a:latin typeface="+mn-lt"/>
                <a:ea typeface="+mn-ea"/>
                <a:cs typeface="+mn-cs"/>
                <a:sym typeface="Montserrat-Regular"/>
              </a:defRPr>
            </a:lvl1pPr>
          </a:lstStyle>
          <a:p>
            <a:r>
              <a:t>new</a:t>
            </a:r>
          </a:p>
        </p:txBody>
      </p:sp>
    </p:spTree>
  </p:cSld>
  <p:clrMapOvr>
    <a:masterClrMapping/>
  </p:clrMapOvr>
  <p:transition xmlns:p14="http://schemas.microsoft.com/office/powerpoint/2010/mai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Skew Image 6">
    <p:spTree>
      <p:nvGrpSpPr>
        <p:cNvPr id="1" name=""/>
        <p:cNvGrpSpPr/>
        <p:nvPr/>
      </p:nvGrpSpPr>
      <p:grpSpPr>
        <a:xfrm>
          <a:off x="0" y="0"/>
          <a:ext cx="0" cy="0"/>
          <a:chOff x="0" y="0"/>
          <a:chExt cx="0" cy="0"/>
        </a:xfrm>
      </p:grpSpPr>
      <p:sp>
        <p:nvSpPr>
          <p:cNvPr id="597" name="Shape 597"/>
          <p:cNvSpPr>
            <a:spLocks noGrp="1"/>
          </p:cNvSpPr>
          <p:nvPr>
            <p:ph type="title"/>
          </p:nvPr>
        </p:nvSpPr>
        <p:spPr>
          <a:xfrm>
            <a:off x="719743" y="2317534"/>
            <a:ext cx="2795182" cy="2222939"/>
          </a:xfrm>
          <a:prstGeom prst="rect">
            <a:avLst/>
          </a:prstGeom>
        </p:spPr>
        <p:txBody>
          <a:bodyPr anchor="ctr"/>
          <a:lstStyle/>
          <a:p>
            <a:r>
              <a:t>Text názvu</a:t>
            </a:r>
          </a:p>
        </p:txBody>
      </p:sp>
      <p:sp>
        <p:nvSpPr>
          <p:cNvPr id="598" name="Shape 598"/>
          <p:cNvSpPr>
            <a:spLocks noGrp="1"/>
          </p:cNvSpPr>
          <p:nvPr>
            <p:ph type="body" sz="quarter" idx="1"/>
          </p:nvPr>
        </p:nvSpPr>
        <p:spPr>
          <a:xfrm>
            <a:off x="8662889" y="2317534"/>
            <a:ext cx="2795182" cy="2222939"/>
          </a:xfrm>
          <a:prstGeom prst="rect">
            <a:avLst/>
          </a:prstGeom>
        </p:spPr>
        <p:txBody>
          <a:bodyPr anchor="ctr"/>
          <a:lstStyle>
            <a:lvl1pPr algn="ctr">
              <a:defRPr sz="1100"/>
            </a:lvl1pPr>
            <a:lvl2pPr algn="ctr">
              <a:defRPr sz="1100"/>
            </a:lvl2pPr>
            <a:lvl3pPr algn="ctr">
              <a:defRPr sz="1100"/>
            </a:lvl3pPr>
            <a:lvl4pPr algn="ctr">
              <a:defRPr sz="1100"/>
            </a:lvl4pPr>
            <a:lvl5pPr algn="ctr">
              <a:defRPr sz="1100"/>
            </a:lvl5pPr>
          </a:lstStyle>
          <a:p>
            <a:r>
              <a:t>Text úrovne 1</a:t>
            </a:r>
          </a:p>
          <a:p>
            <a:pPr lvl="1"/>
            <a:r>
              <a:t>Text úrovne 2</a:t>
            </a:r>
          </a:p>
          <a:p>
            <a:pPr lvl="2"/>
            <a:r>
              <a:t>Text úrovne 3</a:t>
            </a:r>
          </a:p>
          <a:p>
            <a:pPr lvl="3"/>
            <a:r>
              <a:t>Text úrovne 4</a:t>
            </a:r>
          </a:p>
          <a:p>
            <a:pPr lvl="4"/>
            <a:r>
              <a:t>Text úrovne 5</a:t>
            </a:r>
          </a:p>
        </p:txBody>
      </p:sp>
      <p:sp>
        <p:nvSpPr>
          <p:cNvPr id="599" name="Shape 599"/>
          <p:cNvSpPr>
            <a:spLocks noGrp="1"/>
          </p:cNvSpPr>
          <p:nvPr>
            <p:ph type="sldNum" sz="quarter" idx="2"/>
          </p:nvPr>
        </p:nvSpPr>
        <p:spPr>
          <a:xfrm>
            <a:off x="10732715" y="6170127"/>
            <a:ext cx="223690" cy="220563"/>
          </a:xfrm>
          <a:prstGeom prst="rect">
            <a:avLst/>
          </a:prstGeom>
          <a:ln w="12700">
            <a:miter lim="400000"/>
          </a:ln>
        </p:spPr>
        <p:txBody>
          <a:bodyPr wrap="none" lIns="25395" tIns="25395" rIns="25395" bIns="25395" anchor="ctr">
            <a:spAutoFit/>
          </a:bodyPr>
          <a:lstStyle>
            <a:lvl1pPr>
              <a:defRPr lang="uk-UA"/>
            </a:lvl1pPr>
          </a:lstStyle>
          <a:p>
            <a:fld id="{86CB4B4D-7CA3-9044-876B-883B54F8677D}" type="slidenum">
              <a:rPr lang="uk-UA"/>
              <a:pPr/>
              <a:t>‹#›</a:t>
            </a:fld>
            <a:endParaRPr lang="uk-UA"/>
          </a:p>
        </p:txBody>
      </p:sp>
      <p:sp>
        <p:nvSpPr>
          <p:cNvPr id="600" name="Shape 600"/>
          <p:cNvSpPr/>
          <p:nvPr/>
        </p:nvSpPr>
        <p:spPr>
          <a:xfrm>
            <a:off x="7875912"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r">
              <a:defRPr sz="2200" spc="0">
                <a:solidFill>
                  <a:srgbClr val="9C9790"/>
                </a:solidFill>
                <a:latin typeface="Montserrat-Bold"/>
                <a:ea typeface="Montserrat-Bold"/>
                <a:cs typeface="Montserrat-Bold"/>
                <a:sym typeface="Montserrat-Bold"/>
              </a:defRPr>
            </a:lvl1pPr>
          </a:lstStyle>
          <a:p>
            <a:r>
              <a:t>basic slides section</a:t>
            </a:r>
          </a:p>
        </p:txBody>
      </p:sp>
      <p:sp>
        <p:nvSpPr>
          <p:cNvPr id="601" name="Shape 601"/>
          <p:cNvSpPr/>
          <p:nvPr/>
        </p:nvSpPr>
        <p:spPr>
          <a:xfrm>
            <a:off x="10949453" y="5916202"/>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rPr>
                <a:solidFill>
                  <a:srgbClr val="9C9790"/>
                </a:solidFill>
              </a:rPr>
              <a:t>slide</a:t>
            </a:r>
          </a:p>
        </p:txBody>
      </p:sp>
      <p:sp>
        <p:nvSpPr>
          <p:cNvPr id="603" name="Shape 603"/>
          <p:cNvSpPr>
            <a:spLocks noGrp="1"/>
          </p:cNvSpPr>
          <p:nvPr>
            <p:ph type="pic" idx="13"/>
          </p:nvPr>
        </p:nvSpPr>
        <p:spPr>
          <a:xfrm flipH="1">
            <a:off x="3249941" y="-1"/>
            <a:ext cx="5688953" cy="6856686"/>
          </a:xfrm>
          <a:prstGeom prst="rect">
            <a:avLst/>
          </a:prstGeom>
        </p:spPr>
        <p:txBody>
          <a:bodyPr lIns="45710" tIns="22855" rIns="45710" bIns="22855"/>
          <a:lstStyle/>
          <a:p>
            <a:endParaRPr/>
          </a:p>
        </p:txBody>
      </p:sp>
      <p:sp>
        <p:nvSpPr>
          <p:cNvPr id="604" name="Shape 604"/>
          <p:cNvSpPr/>
          <p:nvPr/>
        </p:nvSpPr>
        <p:spPr>
          <a:xfrm>
            <a:off x="719744" y="379706"/>
            <a:ext cx="2351522"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by goashape</a:t>
            </a:r>
          </a:p>
        </p:txBody>
      </p:sp>
      <p:sp>
        <p:nvSpPr>
          <p:cNvPr id="10" name="TextBox 9"/>
          <p:cNvSpPr txBox="1"/>
          <p:nvPr userDrawn="1"/>
        </p:nvSpPr>
        <p:spPr>
          <a:xfrm>
            <a:off x="719744" y="6169283"/>
            <a:ext cx="5373016" cy="2205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marL="0" marR="0" indent="0" algn="l" defTabSz="412667" rtl="0" fontAlgn="auto" latinLnBrk="0" hangingPunct="0">
              <a:lnSpc>
                <a:spcPct val="100000"/>
              </a:lnSpc>
              <a:spcBef>
                <a:spcPts val="0"/>
              </a:spcBef>
              <a:spcAft>
                <a:spcPts val="0"/>
              </a:spcAft>
              <a:buClrTx/>
              <a:buSzTx/>
              <a:buFontTx/>
              <a:buNone/>
              <a:tabLst/>
            </a:pPr>
            <a:r>
              <a:rPr kumimoji="0" lang="en-US" sz="1100" b="0" i="0" u="none" strike="noStrike" cap="all" spc="0" normalizeH="0" baseline="0">
                <a:ln>
                  <a:noFill/>
                </a:ln>
                <a:solidFill>
                  <a:srgbClr val="9C9790"/>
                </a:solidFill>
                <a:effectLst/>
                <a:uFillTx/>
                <a:latin typeface="Montserrat-Bold"/>
                <a:ea typeface="+mn-ea"/>
                <a:cs typeface="Montserrat-Bold"/>
                <a:sym typeface="Montserrat-Regular"/>
              </a:rPr>
              <a:t>Graphicriver.net/user/goashape</a:t>
            </a:r>
          </a:p>
        </p:txBody>
      </p:sp>
    </p:spTree>
  </p:cSld>
  <p:clrMapOvr>
    <a:masterClrMapping/>
  </p:clrMapOvr>
  <p:transition xmlns:p14="http://schemas.microsoft.com/office/powerpoint/2010/mai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Services 2">
    <p:bg>
      <p:bgPr>
        <a:solidFill>
          <a:srgbClr val="1C1D21"/>
        </a:solidFill>
        <a:effectLst/>
      </p:bgPr>
    </p:bg>
    <p:spTree>
      <p:nvGrpSpPr>
        <p:cNvPr id="1" name=""/>
        <p:cNvGrpSpPr/>
        <p:nvPr/>
      </p:nvGrpSpPr>
      <p:grpSpPr>
        <a:xfrm>
          <a:off x="0" y="0"/>
          <a:ext cx="0" cy="0"/>
          <a:chOff x="0" y="0"/>
          <a:chExt cx="0" cy="0"/>
        </a:xfrm>
      </p:grpSpPr>
      <p:sp>
        <p:nvSpPr>
          <p:cNvPr id="702" name="Shape 702"/>
          <p:cNvSpPr>
            <a:spLocks noGrp="1"/>
          </p:cNvSpPr>
          <p:nvPr>
            <p:ph type="body" sz="quarter" idx="13"/>
          </p:nvPr>
        </p:nvSpPr>
        <p:spPr>
          <a:xfrm>
            <a:off x="4304939" y="463510"/>
            <a:ext cx="3582160" cy="222251"/>
          </a:xfrm>
          <a:prstGeom prst="rect">
            <a:avLst/>
          </a:prstGeom>
        </p:spPr>
        <p:txBody>
          <a:bodyPr anchor="ctr">
            <a:spAutoFit/>
          </a:bodyPr>
          <a:lstStyle>
            <a:lvl1pPr algn="ctr">
              <a:lnSpc>
                <a:spcPct val="100000"/>
              </a:lnSpc>
              <a:defRPr sz="1100" cap="all" spc="0">
                <a:solidFill>
                  <a:srgbClr val="FFFFFF"/>
                </a:solidFill>
                <a:latin typeface="Montserrat-Bold"/>
                <a:ea typeface="Montserrat-Bold"/>
                <a:cs typeface="Montserrat-Bold"/>
                <a:sym typeface="Montserrat-Bold"/>
              </a:defRPr>
            </a:lvl1pPr>
          </a:lstStyle>
          <a:p>
            <a:r>
              <a:t>basic slides section</a:t>
            </a:r>
          </a:p>
        </p:txBody>
      </p:sp>
      <p:sp>
        <p:nvSpPr>
          <p:cNvPr id="703" name="Shape 703"/>
          <p:cNvSpPr/>
          <p:nvPr/>
        </p:nvSpPr>
        <p:spPr>
          <a:xfrm flipV="1">
            <a:off x="7890235" y="519063"/>
            <a:ext cx="0" cy="111126"/>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704" name="Shape 704"/>
          <p:cNvSpPr/>
          <p:nvPr/>
        </p:nvSpPr>
        <p:spPr>
          <a:xfrm flipV="1">
            <a:off x="4308251" y="519063"/>
            <a:ext cx="0" cy="111126"/>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705" name="Shape 705"/>
          <p:cNvSpPr/>
          <p:nvPr/>
        </p:nvSpPr>
        <p:spPr>
          <a:xfrm>
            <a:off x="10949453" y="210429"/>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FFFFFF"/>
                </a:solidFill>
                <a:latin typeface="Montserrat-Bold"/>
                <a:ea typeface="Montserrat-Bold"/>
                <a:cs typeface="Montserrat-Bold"/>
                <a:sym typeface="Montserrat-Bold"/>
              </a:defRPr>
            </a:lvl1pPr>
          </a:lstStyle>
          <a:p>
            <a:r>
              <a:t>slide</a:t>
            </a:r>
          </a:p>
        </p:txBody>
      </p:sp>
      <p:sp>
        <p:nvSpPr>
          <p:cNvPr id="706" name="Shape 706"/>
          <p:cNvSpPr>
            <a:spLocks noGrp="1"/>
          </p:cNvSpPr>
          <p:nvPr>
            <p:ph type="body" sz="quarter" idx="14"/>
          </p:nvPr>
        </p:nvSpPr>
        <p:spPr>
          <a:xfrm>
            <a:off x="879271" y="4589431"/>
            <a:ext cx="2857360" cy="477425"/>
          </a:xfrm>
          <a:prstGeom prst="rect">
            <a:avLst/>
          </a:prstGeom>
        </p:spPr>
        <p:txBody>
          <a:bodyPr anchor="ctr"/>
          <a:lstStyle>
            <a:lvl1pPr algn="ctr">
              <a:lnSpc>
                <a:spcPct val="100000"/>
              </a:lnSpc>
              <a:defRPr sz="1500" b="1" spc="-29">
                <a:solidFill>
                  <a:srgbClr val="FFFFFF"/>
                </a:solidFill>
              </a:defRPr>
            </a:lvl1pPr>
          </a:lstStyle>
          <a:p>
            <a:r>
              <a:t>Service 1</a:t>
            </a:r>
          </a:p>
        </p:txBody>
      </p:sp>
      <p:sp>
        <p:nvSpPr>
          <p:cNvPr id="707" name="Shape 707"/>
          <p:cNvSpPr>
            <a:spLocks noGrp="1"/>
          </p:cNvSpPr>
          <p:nvPr>
            <p:ph type="body" sz="quarter" idx="15"/>
          </p:nvPr>
        </p:nvSpPr>
        <p:spPr>
          <a:xfrm>
            <a:off x="8452195" y="4589431"/>
            <a:ext cx="2857360" cy="477425"/>
          </a:xfrm>
          <a:prstGeom prst="rect">
            <a:avLst/>
          </a:prstGeom>
        </p:spPr>
        <p:txBody>
          <a:bodyPr anchor="ctr"/>
          <a:lstStyle>
            <a:lvl1pPr algn="ctr">
              <a:lnSpc>
                <a:spcPct val="100000"/>
              </a:lnSpc>
              <a:defRPr sz="1500" b="1" spc="-29">
                <a:solidFill>
                  <a:srgbClr val="FFFFFF"/>
                </a:solidFill>
              </a:defRPr>
            </a:lvl1pPr>
          </a:lstStyle>
          <a:p>
            <a:r>
              <a:t>Service 1</a:t>
            </a:r>
          </a:p>
        </p:txBody>
      </p:sp>
      <p:sp>
        <p:nvSpPr>
          <p:cNvPr id="708" name="Shape 708"/>
          <p:cNvSpPr>
            <a:spLocks noGrp="1"/>
          </p:cNvSpPr>
          <p:nvPr>
            <p:ph type="body" sz="quarter" idx="16"/>
          </p:nvPr>
        </p:nvSpPr>
        <p:spPr>
          <a:xfrm>
            <a:off x="4665733" y="4589431"/>
            <a:ext cx="2857360" cy="477425"/>
          </a:xfrm>
          <a:prstGeom prst="rect">
            <a:avLst/>
          </a:prstGeom>
        </p:spPr>
        <p:txBody>
          <a:bodyPr anchor="ctr"/>
          <a:lstStyle>
            <a:lvl1pPr algn="ctr">
              <a:lnSpc>
                <a:spcPct val="100000"/>
              </a:lnSpc>
              <a:defRPr sz="1500" b="1" spc="-29">
                <a:solidFill>
                  <a:srgbClr val="FFFFFF"/>
                </a:solidFill>
              </a:defRPr>
            </a:lvl1pPr>
          </a:lstStyle>
          <a:p>
            <a:r>
              <a:t>Service 1</a:t>
            </a:r>
          </a:p>
        </p:txBody>
      </p:sp>
      <p:sp>
        <p:nvSpPr>
          <p:cNvPr id="709" name="Shape 709"/>
          <p:cNvSpPr>
            <a:spLocks noGrp="1"/>
          </p:cNvSpPr>
          <p:nvPr>
            <p:ph type="body" sz="quarter" idx="17"/>
          </p:nvPr>
        </p:nvSpPr>
        <p:spPr>
          <a:xfrm>
            <a:off x="879270" y="5194350"/>
            <a:ext cx="2857360" cy="759024"/>
          </a:xfrm>
          <a:prstGeom prst="rect">
            <a:avLst/>
          </a:prstGeom>
        </p:spPr>
        <p:txBody>
          <a:bodyPr anchor="ctr"/>
          <a:lstStyle>
            <a:lvl1pPr algn="ctr">
              <a:defRPr sz="1100">
                <a:solidFill>
                  <a:srgbClr val="FEFDFD"/>
                </a:solidFill>
              </a:defRPr>
            </a:lvl1pPr>
            <a:lvl2pPr algn="ctr">
              <a:defRPr sz="1100">
                <a:solidFill>
                  <a:srgbClr val="FEFDFD"/>
                </a:solidFill>
              </a:defRPr>
            </a:lvl2pPr>
            <a:lvl3pPr algn="ctr">
              <a:defRPr sz="1100">
                <a:solidFill>
                  <a:srgbClr val="FEFDFD"/>
                </a:solidFill>
              </a:defRPr>
            </a:lvl3pPr>
            <a:lvl4pPr algn="ctr">
              <a:defRPr sz="1100">
                <a:solidFill>
                  <a:srgbClr val="FEFDFD"/>
                </a:solidFill>
              </a:defRPr>
            </a:lvl4pPr>
            <a:lvl5pPr algn="ctr">
              <a:defRPr sz="1100">
                <a:solidFill>
                  <a:srgbClr val="FEFDFD"/>
                </a:solidFill>
              </a:defRPr>
            </a:lvl5pPr>
          </a:lstStyle>
          <a:p>
            <a:r>
              <a:t>Body Level One</a:t>
            </a:r>
          </a:p>
          <a:p>
            <a:pPr lvl="1"/>
            <a:r>
              <a:t>Body Level Two</a:t>
            </a:r>
          </a:p>
          <a:p>
            <a:pPr lvl="2"/>
            <a:r>
              <a:t>Body Level Three</a:t>
            </a:r>
          </a:p>
          <a:p>
            <a:pPr lvl="3"/>
            <a:r>
              <a:t>Body Level Four</a:t>
            </a:r>
          </a:p>
          <a:p>
            <a:pPr lvl="4"/>
            <a:r>
              <a:t>Body Level Five</a:t>
            </a:r>
          </a:p>
        </p:txBody>
      </p:sp>
      <p:sp>
        <p:nvSpPr>
          <p:cNvPr id="710" name="Shape 710"/>
          <p:cNvSpPr>
            <a:spLocks noGrp="1"/>
          </p:cNvSpPr>
          <p:nvPr>
            <p:ph type="body" sz="quarter" idx="18"/>
          </p:nvPr>
        </p:nvSpPr>
        <p:spPr>
          <a:xfrm>
            <a:off x="4665733" y="5194350"/>
            <a:ext cx="2857360" cy="759024"/>
          </a:xfrm>
          <a:prstGeom prst="rect">
            <a:avLst/>
          </a:prstGeom>
        </p:spPr>
        <p:txBody>
          <a:bodyPr anchor="ctr"/>
          <a:lstStyle>
            <a:lvl1pPr algn="ctr">
              <a:defRPr sz="1100">
                <a:solidFill>
                  <a:srgbClr val="FEFDFD"/>
                </a:solidFill>
              </a:defRPr>
            </a:lvl1pPr>
            <a:lvl2pPr algn="ctr">
              <a:defRPr sz="1100">
                <a:solidFill>
                  <a:srgbClr val="FEFDFD"/>
                </a:solidFill>
              </a:defRPr>
            </a:lvl2pPr>
            <a:lvl3pPr algn="ctr">
              <a:defRPr sz="1100">
                <a:solidFill>
                  <a:srgbClr val="FEFDFD"/>
                </a:solidFill>
              </a:defRPr>
            </a:lvl3pPr>
            <a:lvl4pPr algn="ctr">
              <a:defRPr sz="1100">
                <a:solidFill>
                  <a:srgbClr val="FEFDFD"/>
                </a:solidFill>
              </a:defRPr>
            </a:lvl4pPr>
            <a:lvl5pPr algn="ctr">
              <a:defRPr sz="1100">
                <a:solidFill>
                  <a:srgbClr val="FEFDFD"/>
                </a:solidFill>
              </a:defRPr>
            </a:lvl5pPr>
          </a:lstStyle>
          <a:p>
            <a:r>
              <a:t>Body Level One</a:t>
            </a:r>
          </a:p>
          <a:p>
            <a:pPr lvl="1"/>
            <a:r>
              <a:t>Body Level Two</a:t>
            </a:r>
          </a:p>
          <a:p>
            <a:pPr lvl="2"/>
            <a:r>
              <a:t>Body Level Three</a:t>
            </a:r>
          </a:p>
          <a:p>
            <a:pPr lvl="3"/>
            <a:r>
              <a:t>Body Level Four</a:t>
            </a:r>
          </a:p>
          <a:p>
            <a:pPr lvl="4"/>
            <a:r>
              <a:t>Body Level Five</a:t>
            </a:r>
          </a:p>
        </p:txBody>
      </p:sp>
      <p:sp>
        <p:nvSpPr>
          <p:cNvPr id="711" name="Shape 711"/>
          <p:cNvSpPr>
            <a:spLocks noGrp="1"/>
          </p:cNvSpPr>
          <p:nvPr>
            <p:ph type="body" sz="quarter" idx="19"/>
          </p:nvPr>
        </p:nvSpPr>
        <p:spPr>
          <a:xfrm>
            <a:off x="8452201" y="5194350"/>
            <a:ext cx="2857359" cy="759024"/>
          </a:xfrm>
          <a:prstGeom prst="rect">
            <a:avLst/>
          </a:prstGeom>
        </p:spPr>
        <p:txBody>
          <a:bodyPr anchor="ctr"/>
          <a:lstStyle>
            <a:lvl1pPr algn="ctr">
              <a:defRPr sz="1100">
                <a:solidFill>
                  <a:srgbClr val="FEFDFD"/>
                </a:solidFill>
              </a:defRPr>
            </a:lvl1pPr>
            <a:lvl2pPr algn="ctr">
              <a:defRPr sz="1100">
                <a:solidFill>
                  <a:srgbClr val="FEFDFD"/>
                </a:solidFill>
              </a:defRPr>
            </a:lvl2pPr>
            <a:lvl3pPr algn="ctr">
              <a:defRPr sz="1100">
                <a:solidFill>
                  <a:srgbClr val="FEFDFD"/>
                </a:solidFill>
              </a:defRPr>
            </a:lvl3pPr>
            <a:lvl4pPr algn="ctr">
              <a:defRPr sz="1100">
                <a:solidFill>
                  <a:srgbClr val="FEFDFD"/>
                </a:solidFill>
              </a:defRPr>
            </a:lvl4pPr>
            <a:lvl5pPr algn="ctr">
              <a:defRPr sz="1100">
                <a:solidFill>
                  <a:srgbClr val="FEFDFD"/>
                </a:solidFill>
              </a:defRPr>
            </a:lvl5pPr>
          </a:lstStyle>
          <a:p>
            <a:r>
              <a:t>Body Level One</a:t>
            </a:r>
          </a:p>
          <a:p>
            <a:pPr lvl="1"/>
            <a:r>
              <a:t>Body Level Two</a:t>
            </a:r>
          </a:p>
          <a:p>
            <a:pPr lvl="2"/>
            <a:r>
              <a:t>Body Level Three</a:t>
            </a:r>
          </a:p>
          <a:p>
            <a:pPr lvl="3"/>
            <a:r>
              <a:t>Body Level Four</a:t>
            </a:r>
          </a:p>
          <a:p>
            <a:pPr lvl="4"/>
            <a:r>
              <a:t>Body Level Five</a:t>
            </a:r>
          </a:p>
        </p:txBody>
      </p:sp>
      <p:sp>
        <p:nvSpPr>
          <p:cNvPr id="712" name="Shape 712"/>
          <p:cNvSpPr/>
          <p:nvPr/>
        </p:nvSpPr>
        <p:spPr>
          <a:xfrm>
            <a:off x="2073282" y="3887689"/>
            <a:ext cx="469347" cy="573796"/>
          </a:xfrm>
          <a:custGeom>
            <a:avLst/>
            <a:gdLst/>
            <a:ahLst/>
            <a:cxnLst>
              <a:cxn ang="0">
                <a:pos x="wd2" y="hd2"/>
              </a:cxn>
              <a:cxn ang="5400000">
                <a:pos x="wd2" y="hd2"/>
              </a:cxn>
              <a:cxn ang="10800000">
                <a:pos x="wd2" y="hd2"/>
              </a:cxn>
              <a:cxn ang="16200000">
                <a:pos x="wd2" y="hd2"/>
              </a:cxn>
            </a:cxnLst>
            <a:rect l="0" t="0" r="r" b="b"/>
            <a:pathLst>
              <a:path w="21600" h="21600" extrusionOk="0">
                <a:moveTo>
                  <a:pt x="9600" y="11782"/>
                </a:moveTo>
                <a:lnTo>
                  <a:pt x="9600" y="10800"/>
                </a:lnTo>
                <a:lnTo>
                  <a:pt x="11400" y="10800"/>
                </a:lnTo>
                <a:cubicBezTo>
                  <a:pt x="11732" y="10800"/>
                  <a:pt x="12000" y="10580"/>
                  <a:pt x="12000" y="10309"/>
                </a:cubicBezTo>
                <a:lnTo>
                  <a:pt x="12000" y="2945"/>
                </a:lnTo>
                <a:lnTo>
                  <a:pt x="19940" y="2945"/>
                </a:lnTo>
                <a:lnTo>
                  <a:pt x="16886" y="7111"/>
                </a:lnTo>
                <a:lnTo>
                  <a:pt x="16894" y="7115"/>
                </a:lnTo>
                <a:cubicBezTo>
                  <a:pt x="16840" y="7189"/>
                  <a:pt x="16800" y="7272"/>
                  <a:pt x="16800" y="7364"/>
                </a:cubicBezTo>
                <a:cubicBezTo>
                  <a:pt x="16800" y="7457"/>
                  <a:pt x="16840" y="7538"/>
                  <a:pt x="16894" y="7612"/>
                </a:cubicBezTo>
                <a:lnTo>
                  <a:pt x="16886" y="7616"/>
                </a:lnTo>
                <a:lnTo>
                  <a:pt x="19940" y="11782"/>
                </a:lnTo>
                <a:cubicBezTo>
                  <a:pt x="19940" y="11782"/>
                  <a:pt x="9600" y="11782"/>
                  <a:pt x="9600" y="11782"/>
                </a:cubicBezTo>
                <a:close/>
                <a:moveTo>
                  <a:pt x="1200" y="982"/>
                </a:moveTo>
                <a:lnTo>
                  <a:pt x="10800" y="982"/>
                </a:lnTo>
                <a:lnTo>
                  <a:pt x="10800" y="9818"/>
                </a:lnTo>
                <a:lnTo>
                  <a:pt x="1200" y="9818"/>
                </a:lnTo>
                <a:cubicBezTo>
                  <a:pt x="1200" y="9818"/>
                  <a:pt x="1200" y="982"/>
                  <a:pt x="1200" y="982"/>
                </a:cubicBezTo>
                <a:close/>
                <a:moveTo>
                  <a:pt x="21514" y="12020"/>
                </a:moveTo>
                <a:lnTo>
                  <a:pt x="18100" y="7364"/>
                </a:lnTo>
                <a:lnTo>
                  <a:pt x="21514" y="2707"/>
                </a:lnTo>
                <a:lnTo>
                  <a:pt x="21506" y="2703"/>
                </a:lnTo>
                <a:cubicBezTo>
                  <a:pt x="21560" y="2629"/>
                  <a:pt x="21600" y="2547"/>
                  <a:pt x="21600" y="2455"/>
                </a:cubicBezTo>
                <a:cubicBezTo>
                  <a:pt x="21600" y="2183"/>
                  <a:pt x="21332" y="1964"/>
                  <a:pt x="21000" y="1964"/>
                </a:cubicBezTo>
                <a:lnTo>
                  <a:pt x="12000" y="1964"/>
                </a:lnTo>
                <a:lnTo>
                  <a:pt x="12000" y="491"/>
                </a:lnTo>
                <a:cubicBezTo>
                  <a:pt x="12000" y="220"/>
                  <a:pt x="11732" y="0"/>
                  <a:pt x="11400" y="0"/>
                </a:cubicBezTo>
                <a:lnTo>
                  <a:pt x="600" y="0"/>
                </a:lnTo>
                <a:cubicBezTo>
                  <a:pt x="268" y="0"/>
                  <a:pt x="0" y="220"/>
                  <a:pt x="0" y="491"/>
                </a:cubicBezTo>
                <a:lnTo>
                  <a:pt x="0" y="21109"/>
                </a:lnTo>
                <a:cubicBezTo>
                  <a:pt x="0" y="21380"/>
                  <a:pt x="268" y="21600"/>
                  <a:pt x="600" y="21600"/>
                </a:cubicBezTo>
                <a:cubicBezTo>
                  <a:pt x="932" y="21600"/>
                  <a:pt x="1200" y="21380"/>
                  <a:pt x="1200" y="21109"/>
                </a:cubicBezTo>
                <a:lnTo>
                  <a:pt x="1200" y="10800"/>
                </a:lnTo>
                <a:lnTo>
                  <a:pt x="8400" y="10800"/>
                </a:lnTo>
                <a:lnTo>
                  <a:pt x="8400" y="12273"/>
                </a:lnTo>
                <a:cubicBezTo>
                  <a:pt x="8400" y="12544"/>
                  <a:pt x="8668" y="12764"/>
                  <a:pt x="9000" y="12764"/>
                </a:cubicBezTo>
                <a:lnTo>
                  <a:pt x="21000" y="12764"/>
                </a:lnTo>
                <a:cubicBezTo>
                  <a:pt x="21332" y="12764"/>
                  <a:pt x="21600" y="12544"/>
                  <a:pt x="21600" y="12273"/>
                </a:cubicBezTo>
                <a:cubicBezTo>
                  <a:pt x="21600" y="12181"/>
                  <a:pt x="21560" y="12098"/>
                  <a:pt x="21506" y="12024"/>
                </a:cubicBezTo>
                <a:cubicBezTo>
                  <a:pt x="21506" y="12024"/>
                  <a:pt x="21514" y="12020"/>
                  <a:pt x="21514" y="12020"/>
                </a:cubicBezTo>
                <a:close/>
              </a:path>
            </a:pathLst>
          </a:custGeom>
          <a:solidFill>
            <a:srgbClr val="A1D6D8"/>
          </a:solidFill>
          <a:ln w="12700">
            <a:miter lim="400000"/>
          </a:ln>
        </p:spPr>
        <p:txBody>
          <a:bodyPr lIns="19046" tIns="19046" rIns="19046" bIns="19046" anchor="ctr"/>
          <a:lstStyle/>
          <a:p>
            <a:pPr defTabSz="228554">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3" name="Shape 713"/>
          <p:cNvSpPr/>
          <p:nvPr/>
        </p:nvSpPr>
        <p:spPr>
          <a:xfrm>
            <a:off x="9594057" y="3871814"/>
            <a:ext cx="573647" cy="573796"/>
          </a:xfrm>
          <a:custGeom>
            <a:avLst/>
            <a:gdLst/>
            <a:ahLst/>
            <a:cxnLst>
              <a:cxn ang="0">
                <a:pos x="wd2" y="hd2"/>
              </a:cxn>
              <a:cxn ang="5400000">
                <a:pos x="wd2" y="hd2"/>
              </a:cxn>
              <a:cxn ang="10800000">
                <a:pos x="wd2" y="hd2"/>
              </a:cxn>
              <a:cxn ang="16200000">
                <a:pos x="wd2" y="hd2"/>
              </a:cxn>
            </a:cxnLst>
            <a:rect l="0" t="0" r="r" b="b"/>
            <a:pathLst>
              <a:path w="21600" h="21600" extrusionOk="0">
                <a:moveTo>
                  <a:pt x="12764" y="19636"/>
                </a:moveTo>
                <a:cubicBezTo>
                  <a:pt x="12764" y="20178"/>
                  <a:pt x="12324" y="20618"/>
                  <a:pt x="11782" y="20618"/>
                </a:cubicBezTo>
                <a:lnTo>
                  <a:pt x="9818" y="20618"/>
                </a:lnTo>
                <a:cubicBezTo>
                  <a:pt x="9276" y="20618"/>
                  <a:pt x="8836" y="20178"/>
                  <a:pt x="8836" y="19636"/>
                </a:cubicBezTo>
                <a:lnTo>
                  <a:pt x="8836" y="17673"/>
                </a:lnTo>
                <a:cubicBezTo>
                  <a:pt x="8836" y="17131"/>
                  <a:pt x="9276" y="16691"/>
                  <a:pt x="9818" y="16691"/>
                </a:cubicBezTo>
                <a:lnTo>
                  <a:pt x="11782" y="16691"/>
                </a:lnTo>
                <a:cubicBezTo>
                  <a:pt x="12324" y="16691"/>
                  <a:pt x="12764" y="17131"/>
                  <a:pt x="12764" y="17673"/>
                </a:cubicBezTo>
                <a:cubicBezTo>
                  <a:pt x="12764" y="17673"/>
                  <a:pt x="12764" y="19636"/>
                  <a:pt x="12764" y="19636"/>
                </a:cubicBezTo>
                <a:close/>
                <a:moveTo>
                  <a:pt x="11782" y="15709"/>
                </a:moveTo>
                <a:lnTo>
                  <a:pt x="9818" y="15709"/>
                </a:lnTo>
                <a:cubicBezTo>
                  <a:pt x="8734" y="15709"/>
                  <a:pt x="7855" y="16588"/>
                  <a:pt x="7855" y="17673"/>
                </a:cubicBezTo>
                <a:lnTo>
                  <a:pt x="7855" y="19636"/>
                </a:lnTo>
                <a:cubicBezTo>
                  <a:pt x="7855" y="20721"/>
                  <a:pt x="8734" y="21600"/>
                  <a:pt x="9818" y="21600"/>
                </a:cubicBezTo>
                <a:lnTo>
                  <a:pt x="11782" y="21600"/>
                </a:lnTo>
                <a:cubicBezTo>
                  <a:pt x="12866" y="21600"/>
                  <a:pt x="13745" y="20721"/>
                  <a:pt x="13745" y="19636"/>
                </a:cubicBezTo>
                <a:lnTo>
                  <a:pt x="13745" y="17673"/>
                </a:lnTo>
                <a:cubicBezTo>
                  <a:pt x="13745" y="16588"/>
                  <a:pt x="12866" y="15709"/>
                  <a:pt x="11782" y="15709"/>
                </a:cubicBezTo>
                <a:moveTo>
                  <a:pt x="20618" y="19636"/>
                </a:moveTo>
                <a:cubicBezTo>
                  <a:pt x="20618" y="20178"/>
                  <a:pt x="20178" y="20618"/>
                  <a:pt x="19636" y="20618"/>
                </a:cubicBezTo>
                <a:lnTo>
                  <a:pt x="17673" y="20618"/>
                </a:lnTo>
                <a:cubicBezTo>
                  <a:pt x="17131" y="20618"/>
                  <a:pt x="16691" y="20178"/>
                  <a:pt x="16691" y="19636"/>
                </a:cubicBezTo>
                <a:lnTo>
                  <a:pt x="16691" y="17673"/>
                </a:lnTo>
                <a:cubicBezTo>
                  <a:pt x="16691" y="17131"/>
                  <a:pt x="17131" y="16691"/>
                  <a:pt x="17673" y="16691"/>
                </a:cubicBezTo>
                <a:lnTo>
                  <a:pt x="19636" y="16691"/>
                </a:lnTo>
                <a:cubicBezTo>
                  <a:pt x="20178" y="16691"/>
                  <a:pt x="20618" y="17131"/>
                  <a:pt x="20618" y="17673"/>
                </a:cubicBezTo>
                <a:cubicBezTo>
                  <a:pt x="20618" y="17673"/>
                  <a:pt x="20618" y="19636"/>
                  <a:pt x="20618" y="19636"/>
                </a:cubicBezTo>
                <a:close/>
                <a:moveTo>
                  <a:pt x="19636" y="15709"/>
                </a:moveTo>
                <a:lnTo>
                  <a:pt x="17673" y="15709"/>
                </a:lnTo>
                <a:cubicBezTo>
                  <a:pt x="16588" y="15709"/>
                  <a:pt x="15709" y="16588"/>
                  <a:pt x="15709" y="17673"/>
                </a:cubicBezTo>
                <a:lnTo>
                  <a:pt x="15709" y="19636"/>
                </a:lnTo>
                <a:cubicBezTo>
                  <a:pt x="15709" y="20721"/>
                  <a:pt x="16588" y="21600"/>
                  <a:pt x="17673" y="21600"/>
                </a:cubicBezTo>
                <a:lnTo>
                  <a:pt x="19636" y="21600"/>
                </a:lnTo>
                <a:cubicBezTo>
                  <a:pt x="20721" y="21600"/>
                  <a:pt x="21600" y="20721"/>
                  <a:pt x="21600" y="19636"/>
                </a:cubicBezTo>
                <a:lnTo>
                  <a:pt x="21600" y="17673"/>
                </a:lnTo>
                <a:cubicBezTo>
                  <a:pt x="21600" y="16588"/>
                  <a:pt x="20721" y="15709"/>
                  <a:pt x="19636" y="15709"/>
                </a:cubicBezTo>
                <a:moveTo>
                  <a:pt x="4909" y="19636"/>
                </a:moveTo>
                <a:cubicBezTo>
                  <a:pt x="4909" y="20178"/>
                  <a:pt x="4469" y="20618"/>
                  <a:pt x="3927" y="20618"/>
                </a:cubicBezTo>
                <a:lnTo>
                  <a:pt x="1964" y="20618"/>
                </a:lnTo>
                <a:cubicBezTo>
                  <a:pt x="1422" y="20618"/>
                  <a:pt x="982" y="20178"/>
                  <a:pt x="982" y="19636"/>
                </a:cubicBezTo>
                <a:lnTo>
                  <a:pt x="982" y="17673"/>
                </a:lnTo>
                <a:cubicBezTo>
                  <a:pt x="982" y="17131"/>
                  <a:pt x="1422" y="16691"/>
                  <a:pt x="1964" y="16691"/>
                </a:cubicBezTo>
                <a:lnTo>
                  <a:pt x="3927" y="16691"/>
                </a:lnTo>
                <a:cubicBezTo>
                  <a:pt x="4469" y="16691"/>
                  <a:pt x="4909" y="17131"/>
                  <a:pt x="4909" y="17673"/>
                </a:cubicBezTo>
                <a:cubicBezTo>
                  <a:pt x="4909" y="17673"/>
                  <a:pt x="4909" y="19636"/>
                  <a:pt x="4909" y="19636"/>
                </a:cubicBezTo>
                <a:close/>
                <a:moveTo>
                  <a:pt x="3927" y="15709"/>
                </a:moveTo>
                <a:lnTo>
                  <a:pt x="1964" y="15709"/>
                </a:lnTo>
                <a:cubicBezTo>
                  <a:pt x="879" y="15709"/>
                  <a:pt x="0" y="16588"/>
                  <a:pt x="0" y="17673"/>
                </a:cubicBezTo>
                <a:lnTo>
                  <a:pt x="0" y="19636"/>
                </a:lnTo>
                <a:cubicBezTo>
                  <a:pt x="0" y="20721"/>
                  <a:pt x="879" y="21600"/>
                  <a:pt x="1964" y="21600"/>
                </a:cubicBezTo>
                <a:lnTo>
                  <a:pt x="3927" y="21600"/>
                </a:lnTo>
                <a:cubicBezTo>
                  <a:pt x="5012" y="21600"/>
                  <a:pt x="5891" y="20721"/>
                  <a:pt x="5891" y="19636"/>
                </a:cubicBezTo>
                <a:lnTo>
                  <a:pt x="5891" y="17673"/>
                </a:lnTo>
                <a:cubicBezTo>
                  <a:pt x="5891" y="16588"/>
                  <a:pt x="5012" y="15709"/>
                  <a:pt x="3927" y="15709"/>
                </a:cubicBezTo>
                <a:moveTo>
                  <a:pt x="2945" y="14727"/>
                </a:moveTo>
                <a:cubicBezTo>
                  <a:pt x="3217" y="14727"/>
                  <a:pt x="3436" y="14507"/>
                  <a:pt x="3436" y="14236"/>
                </a:cubicBezTo>
                <a:lnTo>
                  <a:pt x="3436" y="10800"/>
                </a:lnTo>
                <a:lnTo>
                  <a:pt x="10309" y="10800"/>
                </a:lnTo>
                <a:lnTo>
                  <a:pt x="10309" y="14236"/>
                </a:lnTo>
                <a:cubicBezTo>
                  <a:pt x="10309" y="14507"/>
                  <a:pt x="10529" y="14727"/>
                  <a:pt x="10800" y="14727"/>
                </a:cubicBezTo>
                <a:cubicBezTo>
                  <a:pt x="11071" y="14727"/>
                  <a:pt x="11291" y="14507"/>
                  <a:pt x="11291" y="14236"/>
                </a:cubicBezTo>
                <a:lnTo>
                  <a:pt x="11291" y="10800"/>
                </a:lnTo>
                <a:lnTo>
                  <a:pt x="18164" y="10800"/>
                </a:lnTo>
                <a:lnTo>
                  <a:pt x="18164" y="14236"/>
                </a:lnTo>
                <a:cubicBezTo>
                  <a:pt x="18164" y="14507"/>
                  <a:pt x="18384" y="14727"/>
                  <a:pt x="18655" y="14727"/>
                </a:cubicBezTo>
                <a:cubicBezTo>
                  <a:pt x="18926" y="14727"/>
                  <a:pt x="19145" y="14507"/>
                  <a:pt x="19145" y="14236"/>
                </a:cubicBezTo>
                <a:lnTo>
                  <a:pt x="19145" y="10309"/>
                </a:lnTo>
                <a:cubicBezTo>
                  <a:pt x="19145" y="10038"/>
                  <a:pt x="18926" y="9818"/>
                  <a:pt x="18655" y="9818"/>
                </a:cubicBezTo>
                <a:lnTo>
                  <a:pt x="11291" y="9818"/>
                </a:lnTo>
                <a:lnTo>
                  <a:pt x="11291" y="7364"/>
                </a:lnTo>
                <a:cubicBezTo>
                  <a:pt x="11291" y="7093"/>
                  <a:pt x="11071" y="6873"/>
                  <a:pt x="10800" y="6873"/>
                </a:cubicBezTo>
                <a:cubicBezTo>
                  <a:pt x="10529" y="6873"/>
                  <a:pt x="10309" y="7093"/>
                  <a:pt x="10309" y="7364"/>
                </a:cubicBezTo>
                <a:lnTo>
                  <a:pt x="10309" y="9818"/>
                </a:lnTo>
                <a:lnTo>
                  <a:pt x="2945" y="9818"/>
                </a:lnTo>
                <a:cubicBezTo>
                  <a:pt x="2674" y="9818"/>
                  <a:pt x="2455" y="10038"/>
                  <a:pt x="2455" y="10309"/>
                </a:cubicBezTo>
                <a:lnTo>
                  <a:pt x="2455" y="14236"/>
                </a:lnTo>
                <a:cubicBezTo>
                  <a:pt x="2455" y="14507"/>
                  <a:pt x="2674" y="14727"/>
                  <a:pt x="2945" y="14727"/>
                </a:cubicBezTo>
                <a:moveTo>
                  <a:pt x="8836" y="1964"/>
                </a:moveTo>
                <a:cubicBezTo>
                  <a:pt x="8836" y="1422"/>
                  <a:pt x="9276" y="982"/>
                  <a:pt x="9818" y="982"/>
                </a:cubicBezTo>
                <a:lnTo>
                  <a:pt x="11782" y="982"/>
                </a:lnTo>
                <a:cubicBezTo>
                  <a:pt x="12324" y="982"/>
                  <a:pt x="12764" y="1422"/>
                  <a:pt x="12764" y="1964"/>
                </a:cubicBezTo>
                <a:lnTo>
                  <a:pt x="12764" y="3927"/>
                </a:lnTo>
                <a:cubicBezTo>
                  <a:pt x="12764" y="4469"/>
                  <a:pt x="12324" y="4909"/>
                  <a:pt x="11782" y="4909"/>
                </a:cubicBezTo>
                <a:lnTo>
                  <a:pt x="9818" y="4909"/>
                </a:lnTo>
                <a:cubicBezTo>
                  <a:pt x="9276" y="4909"/>
                  <a:pt x="8836" y="4469"/>
                  <a:pt x="8836" y="3927"/>
                </a:cubicBezTo>
                <a:cubicBezTo>
                  <a:pt x="8836" y="3927"/>
                  <a:pt x="8836" y="1964"/>
                  <a:pt x="8836" y="1964"/>
                </a:cubicBezTo>
                <a:close/>
                <a:moveTo>
                  <a:pt x="9818" y="5891"/>
                </a:moveTo>
                <a:lnTo>
                  <a:pt x="11782" y="5891"/>
                </a:lnTo>
                <a:cubicBezTo>
                  <a:pt x="12866" y="5891"/>
                  <a:pt x="13745" y="5012"/>
                  <a:pt x="13745" y="3927"/>
                </a:cubicBezTo>
                <a:lnTo>
                  <a:pt x="13745" y="1964"/>
                </a:lnTo>
                <a:cubicBezTo>
                  <a:pt x="13745" y="879"/>
                  <a:pt x="12866" y="0"/>
                  <a:pt x="11782" y="0"/>
                </a:cubicBezTo>
                <a:lnTo>
                  <a:pt x="9818" y="0"/>
                </a:lnTo>
                <a:cubicBezTo>
                  <a:pt x="8734" y="0"/>
                  <a:pt x="7855" y="879"/>
                  <a:pt x="7855" y="1964"/>
                </a:cubicBezTo>
                <a:lnTo>
                  <a:pt x="7855" y="3927"/>
                </a:lnTo>
                <a:cubicBezTo>
                  <a:pt x="7855" y="5012"/>
                  <a:pt x="8734" y="5891"/>
                  <a:pt x="9818" y="5891"/>
                </a:cubicBezTo>
              </a:path>
            </a:pathLst>
          </a:custGeom>
          <a:solidFill>
            <a:srgbClr val="A1D6D8"/>
          </a:solidFill>
          <a:ln w="12700">
            <a:miter lim="400000"/>
          </a:ln>
        </p:spPr>
        <p:txBody>
          <a:bodyPr lIns="19046" tIns="19046" rIns="19046" bIns="19046" anchor="ctr"/>
          <a:lstStyle/>
          <a:p>
            <a:pPr defTabSz="228554">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4" name="Shape 714"/>
          <p:cNvSpPr/>
          <p:nvPr/>
        </p:nvSpPr>
        <p:spPr>
          <a:xfrm>
            <a:off x="5808392" y="3872619"/>
            <a:ext cx="572042" cy="572191"/>
          </a:xfrm>
          <a:custGeom>
            <a:avLst/>
            <a:gdLst/>
            <a:ahLst/>
            <a:cxnLst>
              <a:cxn ang="0">
                <a:pos x="wd2" y="hd2"/>
              </a:cxn>
              <a:cxn ang="5400000">
                <a:pos x="wd2" y="hd2"/>
              </a:cxn>
              <a:cxn ang="10800000">
                <a:pos x="wd2" y="hd2"/>
              </a:cxn>
              <a:cxn ang="16200000">
                <a:pos x="wd2" y="hd2"/>
              </a:cxn>
            </a:cxnLst>
            <a:rect l="0" t="0" r="r" b="b"/>
            <a:pathLst>
              <a:path w="21600" h="21600" extrusionOk="0">
                <a:moveTo>
                  <a:pt x="20353" y="11229"/>
                </a:moveTo>
                <a:lnTo>
                  <a:pt x="20356" y="11234"/>
                </a:lnTo>
                <a:lnTo>
                  <a:pt x="11029" y="16143"/>
                </a:lnTo>
                <a:lnTo>
                  <a:pt x="11026" y="16138"/>
                </a:lnTo>
                <a:cubicBezTo>
                  <a:pt x="10957" y="16174"/>
                  <a:pt x="10883" y="16200"/>
                  <a:pt x="10800" y="16200"/>
                </a:cubicBezTo>
                <a:cubicBezTo>
                  <a:pt x="10717" y="16200"/>
                  <a:pt x="10643" y="16174"/>
                  <a:pt x="10574" y="16138"/>
                </a:cubicBezTo>
                <a:lnTo>
                  <a:pt x="10571" y="16143"/>
                </a:lnTo>
                <a:lnTo>
                  <a:pt x="1244" y="11234"/>
                </a:lnTo>
                <a:lnTo>
                  <a:pt x="1247" y="11229"/>
                </a:lnTo>
                <a:cubicBezTo>
                  <a:pt x="1091" y="11147"/>
                  <a:pt x="982" y="10988"/>
                  <a:pt x="982" y="10800"/>
                </a:cubicBezTo>
                <a:cubicBezTo>
                  <a:pt x="982" y="10612"/>
                  <a:pt x="1091" y="10453"/>
                  <a:pt x="1247" y="10371"/>
                </a:cubicBezTo>
                <a:lnTo>
                  <a:pt x="1244" y="10366"/>
                </a:lnTo>
                <a:lnTo>
                  <a:pt x="3562" y="9146"/>
                </a:lnTo>
                <a:lnTo>
                  <a:pt x="10113" y="12594"/>
                </a:lnTo>
                <a:lnTo>
                  <a:pt x="10117" y="12588"/>
                </a:lnTo>
                <a:cubicBezTo>
                  <a:pt x="10322" y="12697"/>
                  <a:pt x="10552" y="12764"/>
                  <a:pt x="10800" y="12764"/>
                </a:cubicBezTo>
                <a:cubicBezTo>
                  <a:pt x="11048" y="12764"/>
                  <a:pt x="11278" y="12697"/>
                  <a:pt x="11483" y="12588"/>
                </a:cubicBezTo>
                <a:lnTo>
                  <a:pt x="11486" y="12594"/>
                </a:lnTo>
                <a:lnTo>
                  <a:pt x="18038" y="9146"/>
                </a:lnTo>
                <a:lnTo>
                  <a:pt x="20356" y="10366"/>
                </a:lnTo>
                <a:lnTo>
                  <a:pt x="20353" y="10371"/>
                </a:lnTo>
                <a:cubicBezTo>
                  <a:pt x="20509" y="10453"/>
                  <a:pt x="20618" y="10612"/>
                  <a:pt x="20618" y="10800"/>
                </a:cubicBezTo>
                <a:cubicBezTo>
                  <a:pt x="20618" y="10988"/>
                  <a:pt x="20509" y="11147"/>
                  <a:pt x="20353" y="11229"/>
                </a:cubicBezTo>
                <a:moveTo>
                  <a:pt x="20356" y="14784"/>
                </a:moveTo>
                <a:lnTo>
                  <a:pt x="20353" y="14790"/>
                </a:lnTo>
                <a:cubicBezTo>
                  <a:pt x="20509" y="14872"/>
                  <a:pt x="20618" y="15030"/>
                  <a:pt x="20618" y="15218"/>
                </a:cubicBezTo>
                <a:cubicBezTo>
                  <a:pt x="20618" y="15407"/>
                  <a:pt x="20509" y="15565"/>
                  <a:pt x="20353" y="15647"/>
                </a:cubicBezTo>
                <a:lnTo>
                  <a:pt x="20356" y="15653"/>
                </a:lnTo>
                <a:lnTo>
                  <a:pt x="11029" y="20562"/>
                </a:lnTo>
                <a:lnTo>
                  <a:pt x="11026" y="20556"/>
                </a:lnTo>
                <a:cubicBezTo>
                  <a:pt x="10957" y="20592"/>
                  <a:pt x="10883" y="20618"/>
                  <a:pt x="10800" y="20618"/>
                </a:cubicBezTo>
                <a:cubicBezTo>
                  <a:pt x="10717" y="20618"/>
                  <a:pt x="10643" y="20592"/>
                  <a:pt x="10574" y="20556"/>
                </a:cubicBezTo>
                <a:lnTo>
                  <a:pt x="10571" y="20562"/>
                </a:lnTo>
                <a:lnTo>
                  <a:pt x="1244" y="15653"/>
                </a:lnTo>
                <a:lnTo>
                  <a:pt x="1247" y="15647"/>
                </a:lnTo>
                <a:cubicBezTo>
                  <a:pt x="1091" y="15565"/>
                  <a:pt x="982" y="15407"/>
                  <a:pt x="982" y="15218"/>
                </a:cubicBezTo>
                <a:cubicBezTo>
                  <a:pt x="982" y="15030"/>
                  <a:pt x="1091" y="14872"/>
                  <a:pt x="1247" y="14790"/>
                </a:cubicBezTo>
                <a:lnTo>
                  <a:pt x="1244" y="14784"/>
                </a:lnTo>
                <a:lnTo>
                  <a:pt x="3562" y="13564"/>
                </a:lnTo>
                <a:lnTo>
                  <a:pt x="10113" y="17012"/>
                </a:lnTo>
                <a:lnTo>
                  <a:pt x="10117" y="17006"/>
                </a:lnTo>
                <a:cubicBezTo>
                  <a:pt x="10322" y="17115"/>
                  <a:pt x="10552" y="17182"/>
                  <a:pt x="10800" y="17182"/>
                </a:cubicBezTo>
                <a:cubicBezTo>
                  <a:pt x="11048" y="17182"/>
                  <a:pt x="11278" y="17115"/>
                  <a:pt x="11483" y="17006"/>
                </a:cubicBezTo>
                <a:lnTo>
                  <a:pt x="11486" y="17012"/>
                </a:lnTo>
                <a:lnTo>
                  <a:pt x="18038" y="13564"/>
                </a:lnTo>
                <a:cubicBezTo>
                  <a:pt x="18038" y="13564"/>
                  <a:pt x="20356" y="14784"/>
                  <a:pt x="20356" y="14784"/>
                </a:cubicBezTo>
                <a:close/>
                <a:moveTo>
                  <a:pt x="1244" y="6816"/>
                </a:moveTo>
                <a:lnTo>
                  <a:pt x="1247" y="6811"/>
                </a:lnTo>
                <a:cubicBezTo>
                  <a:pt x="1091" y="6728"/>
                  <a:pt x="982" y="6570"/>
                  <a:pt x="982" y="6382"/>
                </a:cubicBezTo>
                <a:cubicBezTo>
                  <a:pt x="982" y="6194"/>
                  <a:pt x="1091" y="6035"/>
                  <a:pt x="1247" y="5953"/>
                </a:cubicBezTo>
                <a:lnTo>
                  <a:pt x="1244" y="5947"/>
                </a:lnTo>
                <a:lnTo>
                  <a:pt x="10571" y="1038"/>
                </a:lnTo>
                <a:lnTo>
                  <a:pt x="10574" y="1044"/>
                </a:lnTo>
                <a:cubicBezTo>
                  <a:pt x="10643" y="1008"/>
                  <a:pt x="10717" y="982"/>
                  <a:pt x="10800" y="982"/>
                </a:cubicBezTo>
                <a:cubicBezTo>
                  <a:pt x="10883" y="982"/>
                  <a:pt x="10957" y="1008"/>
                  <a:pt x="11026" y="1044"/>
                </a:cubicBezTo>
                <a:lnTo>
                  <a:pt x="11029" y="1038"/>
                </a:lnTo>
                <a:lnTo>
                  <a:pt x="20356" y="5947"/>
                </a:lnTo>
                <a:lnTo>
                  <a:pt x="20353" y="5953"/>
                </a:lnTo>
                <a:cubicBezTo>
                  <a:pt x="20509" y="6035"/>
                  <a:pt x="20618" y="6194"/>
                  <a:pt x="20618" y="6382"/>
                </a:cubicBezTo>
                <a:cubicBezTo>
                  <a:pt x="20618" y="6570"/>
                  <a:pt x="20509" y="6728"/>
                  <a:pt x="20353" y="6811"/>
                </a:cubicBezTo>
                <a:lnTo>
                  <a:pt x="20356" y="6816"/>
                </a:lnTo>
                <a:lnTo>
                  <a:pt x="11029" y="11725"/>
                </a:lnTo>
                <a:lnTo>
                  <a:pt x="11026" y="11720"/>
                </a:lnTo>
                <a:cubicBezTo>
                  <a:pt x="10957" y="11756"/>
                  <a:pt x="10883" y="11782"/>
                  <a:pt x="10800" y="11782"/>
                </a:cubicBezTo>
                <a:cubicBezTo>
                  <a:pt x="10717" y="11782"/>
                  <a:pt x="10643" y="11756"/>
                  <a:pt x="10574" y="11720"/>
                </a:cubicBezTo>
                <a:lnTo>
                  <a:pt x="10571" y="11725"/>
                </a:lnTo>
                <a:cubicBezTo>
                  <a:pt x="10571" y="11725"/>
                  <a:pt x="1244" y="6816"/>
                  <a:pt x="1244" y="6816"/>
                </a:cubicBezTo>
                <a:close/>
                <a:moveTo>
                  <a:pt x="21600" y="10800"/>
                </a:moveTo>
                <a:cubicBezTo>
                  <a:pt x="21600" y="10234"/>
                  <a:pt x="21278" y="9749"/>
                  <a:pt x="20810" y="9503"/>
                </a:cubicBezTo>
                <a:lnTo>
                  <a:pt x="20813" y="9497"/>
                </a:lnTo>
                <a:lnTo>
                  <a:pt x="19092" y="8591"/>
                </a:lnTo>
                <a:lnTo>
                  <a:pt x="20813" y="7685"/>
                </a:lnTo>
                <a:lnTo>
                  <a:pt x="20810" y="7679"/>
                </a:lnTo>
                <a:cubicBezTo>
                  <a:pt x="21278" y="7433"/>
                  <a:pt x="21600" y="6948"/>
                  <a:pt x="21600" y="6382"/>
                </a:cubicBezTo>
                <a:cubicBezTo>
                  <a:pt x="21600" y="5816"/>
                  <a:pt x="21278" y="5331"/>
                  <a:pt x="20810" y="5085"/>
                </a:cubicBezTo>
                <a:lnTo>
                  <a:pt x="20813" y="5079"/>
                </a:lnTo>
                <a:lnTo>
                  <a:pt x="11486" y="170"/>
                </a:lnTo>
                <a:lnTo>
                  <a:pt x="11483" y="175"/>
                </a:lnTo>
                <a:cubicBezTo>
                  <a:pt x="11278" y="67"/>
                  <a:pt x="11048" y="0"/>
                  <a:pt x="10800" y="0"/>
                </a:cubicBezTo>
                <a:cubicBezTo>
                  <a:pt x="10552" y="0"/>
                  <a:pt x="10322" y="67"/>
                  <a:pt x="10117" y="175"/>
                </a:cubicBezTo>
                <a:lnTo>
                  <a:pt x="10113" y="170"/>
                </a:lnTo>
                <a:lnTo>
                  <a:pt x="786" y="5079"/>
                </a:lnTo>
                <a:lnTo>
                  <a:pt x="790" y="5085"/>
                </a:lnTo>
                <a:cubicBezTo>
                  <a:pt x="322" y="5331"/>
                  <a:pt x="0" y="5816"/>
                  <a:pt x="0" y="6382"/>
                </a:cubicBezTo>
                <a:cubicBezTo>
                  <a:pt x="0" y="6948"/>
                  <a:pt x="322" y="7433"/>
                  <a:pt x="790" y="7679"/>
                </a:cubicBezTo>
                <a:lnTo>
                  <a:pt x="786" y="7685"/>
                </a:lnTo>
                <a:lnTo>
                  <a:pt x="2508" y="8591"/>
                </a:lnTo>
                <a:lnTo>
                  <a:pt x="786" y="9497"/>
                </a:lnTo>
                <a:lnTo>
                  <a:pt x="790" y="9503"/>
                </a:lnTo>
                <a:cubicBezTo>
                  <a:pt x="322" y="9749"/>
                  <a:pt x="0" y="10234"/>
                  <a:pt x="0" y="10800"/>
                </a:cubicBezTo>
                <a:cubicBezTo>
                  <a:pt x="0" y="11366"/>
                  <a:pt x="322" y="11851"/>
                  <a:pt x="790" y="12097"/>
                </a:cubicBezTo>
                <a:lnTo>
                  <a:pt x="786" y="12103"/>
                </a:lnTo>
                <a:lnTo>
                  <a:pt x="2508" y="13009"/>
                </a:lnTo>
                <a:lnTo>
                  <a:pt x="786" y="13915"/>
                </a:lnTo>
                <a:lnTo>
                  <a:pt x="790" y="13921"/>
                </a:lnTo>
                <a:cubicBezTo>
                  <a:pt x="322" y="14167"/>
                  <a:pt x="0" y="14652"/>
                  <a:pt x="0" y="15218"/>
                </a:cubicBezTo>
                <a:cubicBezTo>
                  <a:pt x="0" y="15784"/>
                  <a:pt x="322" y="16269"/>
                  <a:pt x="790" y="16515"/>
                </a:cubicBezTo>
                <a:lnTo>
                  <a:pt x="786" y="16521"/>
                </a:lnTo>
                <a:lnTo>
                  <a:pt x="10113" y="21430"/>
                </a:lnTo>
                <a:lnTo>
                  <a:pt x="10117" y="21425"/>
                </a:lnTo>
                <a:cubicBezTo>
                  <a:pt x="10322" y="21533"/>
                  <a:pt x="10552" y="21600"/>
                  <a:pt x="10800" y="21600"/>
                </a:cubicBezTo>
                <a:cubicBezTo>
                  <a:pt x="11048" y="21600"/>
                  <a:pt x="11278" y="21533"/>
                  <a:pt x="11483" y="21425"/>
                </a:cubicBezTo>
                <a:lnTo>
                  <a:pt x="11486" y="21430"/>
                </a:lnTo>
                <a:lnTo>
                  <a:pt x="20813" y="16521"/>
                </a:lnTo>
                <a:lnTo>
                  <a:pt x="20810" y="16515"/>
                </a:lnTo>
                <a:cubicBezTo>
                  <a:pt x="21278" y="16269"/>
                  <a:pt x="21600" y="15784"/>
                  <a:pt x="21600" y="15218"/>
                </a:cubicBezTo>
                <a:cubicBezTo>
                  <a:pt x="21600" y="14652"/>
                  <a:pt x="21278" y="14167"/>
                  <a:pt x="20810" y="13921"/>
                </a:cubicBezTo>
                <a:lnTo>
                  <a:pt x="20813" y="13915"/>
                </a:lnTo>
                <a:lnTo>
                  <a:pt x="19092" y="13009"/>
                </a:lnTo>
                <a:lnTo>
                  <a:pt x="20813" y="12103"/>
                </a:lnTo>
                <a:lnTo>
                  <a:pt x="20810" y="12097"/>
                </a:lnTo>
                <a:cubicBezTo>
                  <a:pt x="21278" y="11851"/>
                  <a:pt x="21600" y="11366"/>
                  <a:pt x="21600" y="10800"/>
                </a:cubicBezTo>
              </a:path>
            </a:pathLst>
          </a:custGeom>
          <a:solidFill>
            <a:srgbClr val="A1D6D8"/>
          </a:solidFill>
          <a:ln w="12700">
            <a:miter lim="400000"/>
          </a:ln>
        </p:spPr>
        <p:txBody>
          <a:bodyPr lIns="19046" tIns="19046" rIns="19046" bIns="19046" anchor="ctr"/>
          <a:lstStyle/>
          <a:p>
            <a:pPr defTabSz="228554">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5" name="Shape 715"/>
          <p:cNvSpPr/>
          <p:nvPr/>
        </p:nvSpPr>
        <p:spPr>
          <a:xfrm flipV="1">
            <a:off x="4298591" y="3887689"/>
            <a:ext cx="0" cy="469470"/>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716" name="Shape 716"/>
          <p:cNvSpPr/>
          <p:nvPr/>
        </p:nvSpPr>
        <p:spPr>
          <a:xfrm flipV="1">
            <a:off x="7880750" y="3887689"/>
            <a:ext cx="0" cy="469470"/>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717" name="Shape 717"/>
          <p:cNvSpPr>
            <a:spLocks noGrp="1"/>
          </p:cNvSpPr>
          <p:nvPr>
            <p:ph type="sldNum" sz="quarter" idx="2"/>
          </p:nvPr>
        </p:nvSpPr>
        <p:spPr>
          <a:xfrm>
            <a:off x="10717879" y="464349"/>
            <a:ext cx="253373" cy="220573"/>
          </a:xfrm>
          <a:prstGeom prst="rect">
            <a:avLst/>
          </a:prstGeom>
          <a:ln w="12700">
            <a:miter lim="400000"/>
          </a:ln>
        </p:spPr>
        <p:txBody>
          <a:bodyPr wrap="squar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
        <p:nvSpPr>
          <p:cNvPr id="718" name="Shape 718"/>
          <p:cNvSpPr>
            <a:spLocks noGrp="1"/>
          </p:cNvSpPr>
          <p:nvPr>
            <p:ph type="pic" sz="quarter" idx="20"/>
          </p:nvPr>
        </p:nvSpPr>
        <p:spPr>
          <a:xfrm>
            <a:off x="719749" y="463503"/>
            <a:ext cx="951137" cy="951385"/>
          </a:xfrm>
          <a:prstGeom prst="rect">
            <a:avLst/>
          </a:prstGeom>
        </p:spPr>
        <p:txBody>
          <a:bodyPr lIns="45710" tIns="22855" rIns="45710" bIns="22855"/>
          <a:lstStyle/>
          <a:p>
            <a:endParaRPr/>
          </a:p>
        </p:txBody>
      </p:sp>
      <p:sp>
        <p:nvSpPr>
          <p:cNvPr id="719" name="Shape 719"/>
          <p:cNvSpPr>
            <a:spLocks noGrp="1"/>
          </p:cNvSpPr>
          <p:nvPr>
            <p:ph type="body" sz="quarter" idx="21"/>
          </p:nvPr>
        </p:nvSpPr>
        <p:spPr>
          <a:xfrm>
            <a:off x="2013154" y="1107340"/>
            <a:ext cx="8162527" cy="1018944"/>
          </a:xfrm>
          <a:prstGeom prst="rect">
            <a:avLst/>
          </a:prstGeom>
        </p:spPr>
        <p:txBody>
          <a:bodyPr anchor="ctr"/>
          <a:lstStyle>
            <a:lvl1pPr algn="ctr">
              <a:lnSpc>
                <a:spcPct val="100000"/>
              </a:lnSpc>
              <a:defRPr sz="3700" spc="-75">
                <a:solidFill>
                  <a:srgbClr val="FFFFFF"/>
                </a:solidFill>
                <a:latin typeface="Lora"/>
                <a:ea typeface="Lora"/>
                <a:cs typeface="Lora"/>
                <a:sym typeface="Lora"/>
              </a:defRPr>
            </a:lvl1pPr>
          </a:lstStyle>
          <a:p>
            <a:r>
              <a:t>Title Text</a:t>
            </a:r>
          </a:p>
        </p:txBody>
      </p:sp>
      <p:sp>
        <p:nvSpPr>
          <p:cNvPr id="720" name="Shape 720"/>
          <p:cNvSpPr>
            <a:spLocks noGrp="1"/>
          </p:cNvSpPr>
          <p:nvPr>
            <p:ph type="body" sz="quarter" idx="22"/>
          </p:nvPr>
        </p:nvSpPr>
        <p:spPr>
          <a:xfrm>
            <a:off x="2013154" y="2126283"/>
            <a:ext cx="8162527" cy="825566"/>
          </a:xfrm>
          <a:prstGeom prst="rect">
            <a:avLst/>
          </a:prstGeom>
        </p:spPr>
        <p:txBody>
          <a:bodyPr anchor="ctr"/>
          <a:lstStyle>
            <a:lvl1pPr algn="ctr">
              <a:defRPr sz="1100">
                <a:solidFill>
                  <a:srgbClr val="FEFDFD"/>
                </a:solidFill>
              </a:defRPr>
            </a:lvl1pPr>
            <a:lvl2pPr algn="ctr">
              <a:defRPr sz="1100">
                <a:solidFill>
                  <a:srgbClr val="FEFDFD"/>
                </a:solidFill>
              </a:defRPr>
            </a:lvl2pPr>
            <a:lvl3pPr algn="ctr">
              <a:defRPr sz="1100">
                <a:solidFill>
                  <a:srgbClr val="FEFDFD"/>
                </a:solidFill>
              </a:defRPr>
            </a:lvl3pPr>
            <a:lvl4pPr algn="ctr">
              <a:defRPr sz="1100">
                <a:solidFill>
                  <a:srgbClr val="FEFDFD"/>
                </a:solidFill>
              </a:defRPr>
            </a:lvl4pPr>
            <a:lvl5pPr algn="ctr">
              <a:defRPr sz="1100">
                <a:solidFill>
                  <a:srgbClr val="FEFDFD"/>
                </a:solidFill>
              </a:defRPr>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xmlns:p14="http://schemas.microsoft.com/office/powerpoint/2010/mai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Services 4">
    <p:bg>
      <p:bgPr>
        <a:solidFill>
          <a:srgbClr val="1C1D21"/>
        </a:solidFill>
        <a:effectLst/>
      </p:bgPr>
    </p:bg>
    <p:spTree>
      <p:nvGrpSpPr>
        <p:cNvPr id="1" name=""/>
        <p:cNvGrpSpPr/>
        <p:nvPr/>
      </p:nvGrpSpPr>
      <p:grpSpPr>
        <a:xfrm>
          <a:off x="0" y="0"/>
          <a:ext cx="0" cy="0"/>
          <a:chOff x="0" y="0"/>
          <a:chExt cx="0" cy="0"/>
        </a:xfrm>
      </p:grpSpPr>
      <p:sp>
        <p:nvSpPr>
          <p:cNvPr id="749" name="Shape 749"/>
          <p:cNvSpPr>
            <a:spLocks noGrp="1"/>
          </p:cNvSpPr>
          <p:nvPr>
            <p:ph type="body" sz="quarter" idx="13"/>
          </p:nvPr>
        </p:nvSpPr>
        <p:spPr>
          <a:xfrm>
            <a:off x="7047388" y="879510"/>
            <a:ext cx="4410688" cy="477425"/>
          </a:xfrm>
          <a:prstGeom prst="rect">
            <a:avLst/>
          </a:prstGeom>
        </p:spPr>
        <p:txBody>
          <a:bodyPr anchor="ctr"/>
          <a:lstStyle>
            <a:lvl1pPr>
              <a:lnSpc>
                <a:spcPct val="100000"/>
              </a:lnSpc>
              <a:defRPr sz="1500" b="1" spc="-29">
                <a:solidFill>
                  <a:srgbClr val="FFFFFF"/>
                </a:solidFill>
              </a:defRPr>
            </a:lvl1pPr>
          </a:lstStyle>
          <a:p>
            <a:r>
              <a:t>Service 1</a:t>
            </a:r>
          </a:p>
        </p:txBody>
      </p:sp>
      <p:sp>
        <p:nvSpPr>
          <p:cNvPr id="750" name="Shape 750"/>
          <p:cNvSpPr>
            <a:spLocks noGrp="1"/>
          </p:cNvSpPr>
          <p:nvPr>
            <p:ph type="body" sz="quarter" idx="14"/>
          </p:nvPr>
        </p:nvSpPr>
        <p:spPr>
          <a:xfrm>
            <a:off x="7047388" y="1356924"/>
            <a:ext cx="4410688" cy="759024"/>
          </a:xfrm>
          <a:prstGeom prst="rect">
            <a:avLst/>
          </a:prstGeom>
        </p:spPr>
        <p:txBody>
          <a:bodyPr anchor="ct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751" name="Shape 751"/>
          <p:cNvSpPr>
            <a:spLocks noGrp="1"/>
          </p:cNvSpPr>
          <p:nvPr>
            <p:ph type="body" sz="quarter" idx="15"/>
          </p:nvPr>
        </p:nvSpPr>
        <p:spPr>
          <a:xfrm>
            <a:off x="7047388" y="2810786"/>
            <a:ext cx="4410688" cy="477425"/>
          </a:xfrm>
          <a:prstGeom prst="rect">
            <a:avLst/>
          </a:prstGeom>
        </p:spPr>
        <p:txBody>
          <a:bodyPr anchor="ctr"/>
          <a:lstStyle>
            <a:lvl1pPr>
              <a:lnSpc>
                <a:spcPct val="100000"/>
              </a:lnSpc>
              <a:defRPr sz="1500" b="1" spc="-29">
                <a:solidFill>
                  <a:srgbClr val="FFFFFF"/>
                </a:solidFill>
              </a:defRPr>
            </a:lvl1pPr>
          </a:lstStyle>
          <a:p>
            <a:r>
              <a:t>Service 2</a:t>
            </a:r>
          </a:p>
        </p:txBody>
      </p:sp>
      <p:sp>
        <p:nvSpPr>
          <p:cNvPr id="752" name="Shape 752"/>
          <p:cNvSpPr>
            <a:spLocks noGrp="1"/>
          </p:cNvSpPr>
          <p:nvPr>
            <p:ph type="body" sz="quarter" idx="16"/>
          </p:nvPr>
        </p:nvSpPr>
        <p:spPr>
          <a:xfrm>
            <a:off x="7047388" y="3288200"/>
            <a:ext cx="4410688" cy="759024"/>
          </a:xfrm>
          <a:prstGeom prst="rect">
            <a:avLst/>
          </a:prstGeom>
        </p:spPr>
        <p:txBody>
          <a:bodyPr anchor="ct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753" name="Shape 753"/>
          <p:cNvSpPr>
            <a:spLocks noGrp="1"/>
          </p:cNvSpPr>
          <p:nvPr>
            <p:ph type="body" sz="quarter" idx="17"/>
          </p:nvPr>
        </p:nvSpPr>
        <p:spPr>
          <a:xfrm>
            <a:off x="7047388" y="4742062"/>
            <a:ext cx="4410688" cy="477425"/>
          </a:xfrm>
          <a:prstGeom prst="rect">
            <a:avLst/>
          </a:prstGeom>
        </p:spPr>
        <p:txBody>
          <a:bodyPr anchor="ctr"/>
          <a:lstStyle>
            <a:lvl1pPr>
              <a:lnSpc>
                <a:spcPct val="100000"/>
              </a:lnSpc>
              <a:defRPr sz="1500" b="1" spc="-29">
                <a:solidFill>
                  <a:srgbClr val="FFFFFF"/>
                </a:solidFill>
              </a:defRPr>
            </a:lvl1pPr>
          </a:lstStyle>
          <a:p>
            <a:r>
              <a:t>Service 3</a:t>
            </a:r>
          </a:p>
        </p:txBody>
      </p:sp>
      <p:sp>
        <p:nvSpPr>
          <p:cNvPr id="754" name="Shape 754"/>
          <p:cNvSpPr>
            <a:spLocks noGrp="1"/>
          </p:cNvSpPr>
          <p:nvPr>
            <p:ph type="body" sz="quarter" idx="18"/>
          </p:nvPr>
        </p:nvSpPr>
        <p:spPr>
          <a:xfrm>
            <a:off x="7047388" y="5219476"/>
            <a:ext cx="4410688" cy="759024"/>
          </a:xfrm>
          <a:prstGeom prst="rect">
            <a:avLst/>
          </a:prstGeom>
        </p:spPr>
        <p:txBody>
          <a:bodyPr anchor="ct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755" name="Shape 755"/>
          <p:cNvSpPr/>
          <p:nvPr/>
        </p:nvSpPr>
        <p:spPr>
          <a:xfrm>
            <a:off x="2938114"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FFFFFF"/>
                </a:solidFill>
                <a:latin typeface="Montserrat-Bold"/>
                <a:ea typeface="Montserrat-Bold"/>
                <a:cs typeface="Montserrat-Bold"/>
                <a:sym typeface="Montserrat-Bold"/>
              </a:defRPr>
            </a:lvl1pPr>
          </a:lstStyle>
          <a:p>
            <a:r>
              <a:t>slide</a:t>
            </a:r>
          </a:p>
        </p:txBody>
      </p:sp>
      <p:sp>
        <p:nvSpPr>
          <p:cNvPr id="756" name="Shape 756"/>
          <p:cNvSpPr>
            <a:spLocks noGrp="1"/>
          </p:cNvSpPr>
          <p:nvPr>
            <p:ph type="body" sz="quarter" idx="19"/>
          </p:nvPr>
        </p:nvSpPr>
        <p:spPr>
          <a:xfrm>
            <a:off x="1294843" y="463510"/>
            <a:ext cx="3582159" cy="222251"/>
          </a:xfrm>
          <a:prstGeom prst="rect">
            <a:avLst/>
          </a:prstGeom>
        </p:spPr>
        <p:txBody>
          <a:bodyPr anchor="ctr">
            <a:spAutoFit/>
          </a:bodyPr>
          <a:lstStyle>
            <a:lvl1pPr algn="ctr">
              <a:lnSpc>
                <a:spcPct val="100000"/>
              </a:lnSpc>
              <a:defRPr sz="1100" cap="all" spc="0">
                <a:solidFill>
                  <a:srgbClr val="FFFFFF"/>
                </a:solidFill>
                <a:latin typeface="Montserrat-Bold"/>
                <a:ea typeface="Montserrat-Bold"/>
                <a:cs typeface="Montserrat-Bold"/>
                <a:sym typeface="Montserrat-Bold"/>
              </a:defRPr>
            </a:lvl1pPr>
          </a:lstStyle>
          <a:p>
            <a:r>
              <a:t>basic slides section</a:t>
            </a:r>
          </a:p>
        </p:txBody>
      </p:sp>
      <p:sp>
        <p:nvSpPr>
          <p:cNvPr id="757" name="Shape 757"/>
          <p:cNvSpPr/>
          <p:nvPr/>
        </p:nvSpPr>
        <p:spPr>
          <a:xfrm flipV="1">
            <a:off x="4880133" y="519063"/>
            <a:ext cx="0" cy="111126"/>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758" name="Shape 758"/>
          <p:cNvSpPr/>
          <p:nvPr/>
        </p:nvSpPr>
        <p:spPr>
          <a:xfrm flipV="1">
            <a:off x="1298150" y="519063"/>
            <a:ext cx="0" cy="111126"/>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759" name="Shape 759"/>
          <p:cNvSpPr>
            <a:spLocks noGrp="1"/>
          </p:cNvSpPr>
          <p:nvPr>
            <p:ph type="body" sz="quarter" idx="20"/>
          </p:nvPr>
        </p:nvSpPr>
        <p:spPr>
          <a:xfrm>
            <a:off x="719744" y="879510"/>
            <a:ext cx="4759160" cy="2549501"/>
          </a:xfrm>
          <a:prstGeom prst="rect">
            <a:avLst/>
          </a:prstGeom>
        </p:spPr>
        <p:txBody>
          <a:bodyPr anchor="ctr"/>
          <a:lstStyle>
            <a:lvl1pPr algn="ctr">
              <a:lnSpc>
                <a:spcPct val="100000"/>
              </a:lnSpc>
              <a:defRPr sz="2700" spc="-55">
                <a:solidFill>
                  <a:srgbClr val="A1D6D8"/>
                </a:solidFill>
                <a:latin typeface="Lora"/>
                <a:ea typeface="Lora"/>
                <a:cs typeface="Lora"/>
                <a:sym typeface="Lora"/>
              </a:defRPr>
            </a:lvl1pPr>
          </a:lstStyle>
          <a:p>
            <a:r>
              <a:t>Title Text</a:t>
            </a:r>
          </a:p>
        </p:txBody>
      </p:sp>
      <p:sp>
        <p:nvSpPr>
          <p:cNvPr id="760" name="Shape 760"/>
          <p:cNvSpPr>
            <a:spLocks noGrp="1"/>
          </p:cNvSpPr>
          <p:nvPr>
            <p:ph type="body" sz="quarter" idx="21"/>
          </p:nvPr>
        </p:nvSpPr>
        <p:spPr>
          <a:xfrm>
            <a:off x="719744" y="3429010"/>
            <a:ext cx="4759160" cy="2549501"/>
          </a:xfrm>
          <a:prstGeom prst="rect">
            <a:avLst/>
          </a:prstGeom>
        </p:spPr>
        <p:txBody>
          <a:bodyPr/>
          <a:lstStyle>
            <a:lvl1pPr algn="ctr">
              <a:defRPr sz="1100">
                <a:solidFill>
                  <a:srgbClr val="FEFDFD"/>
                </a:solidFill>
              </a:defRPr>
            </a:lvl1pPr>
            <a:lvl2pPr algn="ctr">
              <a:defRPr sz="1100">
                <a:solidFill>
                  <a:srgbClr val="FEFDFD"/>
                </a:solidFill>
              </a:defRPr>
            </a:lvl2pPr>
            <a:lvl3pPr algn="ctr">
              <a:defRPr sz="1100">
                <a:solidFill>
                  <a:srgbClr val="FEFDFD"/>
                </a:solidFill>
              </a:defRPr>
            </a:lvl3pPr>
            <a:lvl4pPr algn="ctr">
              <a:defRPr sz="1100">
                <a:solidFill>
                  <a:srgbClr val="FEFDFD"/>
                </a:solidFill>
              </a:defRPr>
            </a:lvl4pPr>
            <a:lvl5pPr algn="ctr">
              <a:defRPr sz="1100">
                <a:solidFill>
                  <a:srgbClr val="FEFDFD"/>
                </a:solidFill>
              </a:defRPr>
            </a:lvl5pPr>
          </a:lstStyle>
          <a:p>
            <a:r>
              <a:t>Body Level One</a:t>
            </a:r>
          </a:p>
          <a:p>
            <a:pPr lvl="1"/>
            <a:r>
              <a:t>Body Level Two</a:t>
            </a:r>
          </a:p>
          <a:p>
            <a:pPr lvl="2"/>
            <a:r>
              <a:t>Body Level Three</a:t>
            </a:r>
          </a:p>
          <a:p>
            <a:pPr lvl="3"/>
            <a:r>
              <a:t>Body Level Four</a:t>
            </a:r>
          </a:p>
          <a:p>
            <a:pPr lvl="4"/>
            <a:r>
              <a:t>Body Level Five</a:t>
            </a:r>
          </a:p>
        </p:txBody>
      </p:sp>
      <p:sp>
        <p:nvSpPr>
          <p:cNvPr id="761" name="Shape 761"/>
          <p:cNvSpPr>
            <a:spLocks noGrp="1"/>
          </p:cNvSpPr>
          <p:nvPr>
            <p:ph type="sldNum" sz="quarter" idx="2"/>
          </p:nvPr>
        </p:nvSpPr>
        <p:spPr>
          <a:xfrm>
            <a:off x="2706540" y="6175926"/>
            <a:ext cx="253373" cy="220573"/>
          </a:xfrm>
          <a:prstGeom prst="rect">
            <a:avLst/>
          </a:prstGeom>
          <a:ln w="12700">
            <a:miter lim="400000"/>
          </a:ln>
        </p:spPr>
        <p:txBody>
          <a:bodyPr wrap="squar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
        <p:nvSpPr>
          <p:cNvPr id="762" name="Shape 762"/>
          <p:cNvSpPr/>
          <p:nvPr/>
        </p:nvSpPr>
        <p:spPr>
          <a:xfrm>
            <a:off x="6325942" y="4756078"/>
            <a:ext cx="463507" cy="509991"/>
          </a:xfrm>
          <a:custGeom>
            <a:avLst/>
            <a:gdLst/>
            <a:ahLst/>
            <a:cxnLst>
              <a:cxn ang="0">
                <a:pos x="wd2" y="hd2"/>
              </a:cxn>
              <a:cxn ang="5400000">
                <a:pos x="wd2" y="hd2"/>
              </a:cxn>
              <a:cxn ang="10800000">
                <a:pos x="wd2" y="hd2"/>
              </a:cxn>
              <a:cxn ang="16200000">
                <a:pos x="wd2" y="hd2"/>
              </a:cxn>
            </a:cxnLst>
            <a:rect l="0" t="0" r="r" b="b"/>
            <a:pathLst>
              <a:path w="21600" h="21600" extrusionOk="0">
                <a:moveTo>
                  <a:pt x="1157" y="20618"/>
                </a:moveTo>
                <a:lnTo>
                  <a:pt x="1300" y="19636"/>
                </a:lnTo>
                <a:lnTo>
                  <a:pt x="20300" y="19636"/>
                </a:lnTo>
                <a:lnTo>
                  <a:pt x="20443" y="20618"/>
                </a:lnTo>
                <a:cubicBezTo>
                  <a:pt x="20443" y="20618"/>
                  <a:pt x="1157" y="20618"/>
                  <a:pt x="1157" y="20618"/>
                </a:cubicBezTo>
                <a:close/>
                <a:moveTo>
                  <a:pt x="3172" y="6873"/>
                </a:moveTo>
                <a:lnTo>
                  <a:pt x="6480" y="6873"/>
                </a:lnTo>
                <a:lnTo>
                  <a:pt x="6480" y="8973"/>
                </a:lnTo>
                <a:cubicBezTo>
                  <a:pt x="6158" y="9143"/>
                  <a:pt x="5940" y="9456"/>
                  <a:pt x="5940" y="9818"/>
                </a:cubicBezTo>
                <a:cubicBezTo>
                  <a:pt x="5940" y="10360"/>
                  <a:pt x="6424" y="10800"/>
                  <a:pt x="7020" y="10800"/>
                </a:cubicBezTo>
                <a:cubicBezTo>
                  <a:pt x="7616" y="10800"/>
                  <a:pt x="8100" y="10360"/>
                  <a:pt x="8100" y="9818"/>
                </a:cubicBezTo>
                <a:cubicBezTo>
                  <a:pt x="8100" y="9456"/>
                  <a:pt x="7882" y="9143"/>
                  <a:pt x="7560" y="8973"/>
                </a:cubicBezTo>
                <a:lnTo>
                  <a:pt x="7560" y="6873"/>
                </a:lnTo>
                <a:lnTo>
                  <a:pt x="14040" y="6873"/>
                </a:lnTo>
                <a:lnTo>
                  <a:pt x="14040" y="8973"/>
                </a:lnTo>
                <a:cubicBezTo>
                  <a:pt x="13718" y="9143"/>
                  <a:pt x="13500" y="9456"/>
                  <a:pt x="13500" y="9818"/>
                </a:cubicBezTo>
                <a:cubicBezTo>
                  <a:pt x="13500" y="10360"/>
                  <a:pt x="13984" y="10800"/>
                  <a:pt x="14580" y="10800"/>
                </a:cubicBezTo>
                <a:cubicBezTo>
                  <a:pt x="15176" y="10800"/>
                  <a:pt x="15660" y="10360"/>
                  <a:pt x="15660" y="9818"/>
                </a:cubicBezTo>
                <a:cubicBezTo>
                  <a:pt x="15660" y="9456"/>
                  <a:pt x="15442" y="9143"/>
                  <a:pt x="15120" y="8973"/>
                </a:cubicBezTo>
                <a:lnTo>
                  <a:pt x="15120" y="6873"/>
                </a:lnTo>
                <a:lnTo>
                  <a:pt x="18428" y="6873"/>
                </a:lnTo>
                <a:lnTo>
                  <a:pt x="20155" y="18655"/>
                </a:lnTo>
                <a:lnTo>
                  <a:pt x="1445" y="18655"/>
                </a:lnTo>
                <a:cubicBezTo>
                  <a:pt x="1445" y="18655"/>
                  <a:pt x="3172" y="6873"/>
                  <a:pt x="3172" y="6873"/>
                </a:cubicBezTo>
                <a:close/>
                <a:moveTo>
                  <a:pt x="7560" y="3927"/>
                </a:moveTo>
                <a:cubicBezTo>
                  <a:pt x="7560" y="2301"/>
                  <a:pt x="9011" y="982"/>
                  <a:pt x="10800" y="982"/>
                </a:cubicBezTo>
                <a:cubicBezTo>
                  <a:pt x="12590" y="982"/>
                  <a:pt x="14040" y="2301"/>
                  <a:pt x="14040" y="3927"/>
                </a:cubicBezTo>
                <a:lnTo>
                  <a:pt x="14040" y="5891"/>
                </a:lnTo>
                <a:lnTo>
                  <a:pt x="7560" y="5891"/>
                </a:lnTo>
                <a:cubicBezTo>
                  <a:pt x="7560" y="5891"/>
                  <a:pt x="7560" y="3927"/>
                  <a:pt x="7560" y="3927"/>
                </a:cubicBezTo>
                <a:close/>
                <a:moveTo>
                  <a:pt x="21586" y="21045"/>
                </a:moveTo>
                <a:lnTo>
                  <a:pt x="21595" y="21044"/>
                </a:lnTo>
                <a:lnTo>
                  <a:pt x="19435" y="6317"/>
                </a:lnTo>
                <a:lnTo>
                  <a:pt x="19426" y="6318"/>
                </a:lnTo>
                <a:cubicBezTo>
                  <a:pt x="19390" y="6079"/>
                  <a:pt x="19173" y="5891"/>
                  <a:pt x="18900" y="5891"/>
                </a:cubicBezTo>
                <a:lnTo>
                  <a:pt x="15120" y="5891"/>
                </a:lnTo>
                <a:lnTo>
                  <a:pt x="15120" y="3927"/>
                </a:lnTo>
                <a:cubicBezTo>
                  <a:pt x="15120" y="1758"/>
                  <a:pt x="13186" y="0"/>
                  <a:pt x="10800" y="0"/>
                </a:cubicBezTo>
                <a:cubicBezTo>
                  <a:pt x="8414" y="0"/>
                  <a:pt x="6480" y="1758"/>
                  <a:pt x="6480" y="3927"/>
                </a:cubicBezTo>
                <a:lnTo>
                  <a:pt x="6480" y="5891"/>
                </a:lnTo>
                <a:lnTo>
                  <a:pt x="2700" y="5891"/>
                </a:lnTo>
                <a:cubicBezTo>
                  <a:pt x="2427" y="5891"/>
                  <a:pt x="2210" y="6079"/>
                  <a:pt x="2174" y="6318"/>
                </a:cubicBezTo>
                <a:lnTo>
                  <a:pt x="2165" y="6317"/>
                </a:lnTo>
                <a:lnTo>
                  <a:pt x="5" y="21044"/>
                </a:lnTo>
                <a:lnTo>
                  <a:pt x="14" y="21045"/>
                </a:lnTo>
                <a:cubicBezTo>
                  <a:pt x="11" y="21067"/>
                  <a:pt x="0" y="21087"/>
                  <a:pt x="0" y="21109"/>
                </a:cubicBezTo>
                <a:cubicBezTo>
                  <a:pt x="0" y="21381"/>
                  <a:pt x="242" y="21600"/>
                  <a:pt x="540" y="21600"/>
                </a:cubicBezTo>
                <a:lnTo>
                  <a:pt x="21060" y="21600"/>
                </a:lnTo>
                <a:cubicBezTo>
                  <a:pt x="21358" y="21600"/>
                  <a:pt x="21600" y="21381"/>
                  <a:pt x="21600" y="21109"/>
                </a:cubicBezTo>
                <a:cubicBezTo>
                  <a:pt x="21600" y="21087"/>
                  <a:pt x="21589" y="21067"/>
                  <a:pt x="21586" y="21045"/>
                </a:cubicBezTo>
              </a:path>
            </a:pathLst>
          </a:custGeom>
          <a:solidFill>
            <a:srgbClr val="A1D6D8"/>
          </a:solidFill>
          <a:ln w="12700">
            <a:miter lim="400000"/>
          </a:ln>
        </p:spPr>
        <p:txBody>
          <a:bodyPr lIns="19046" tIns="19046" rIns="19046" bIns="19046" anchor="ctr"/>
          <a:lstStyle/>
          <a:p>
            <a:pPr defTabSz="228554">
              <a:defRPr sz="3000" cap="none">
                <a:solidFill>
                  <a:srgbClr val="1C1D21"/>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3" name="Shape 763"/>
          <p:cNvSpPr/>
          <p:nvPr/>
        </p:nvSpPr>
        <p:spPr>
          <a:xfrm>
            <a:off x="6284863" y="2810786"/>
            <a:ext cx="520336" cy="520479"/>
          </a:xfrm>
          <a:custGeom>
            <a:avLst/>
            <a:gdLst/>
            <a:ahLst/>
            <a:cxnLst>
              <a:cxn ang="0">
                <a:pos x="wd2" y="hd2"/>
              </a:cxn>
              <a:cxn ang="5400000">
                <a:pos x="wd2" y="hd2"/>
              </a:cxn>
              <a:cxn ang="10800000">
                <a:pos x="wd2" y="hd2"/>
              </a:cxn>
              <a:cxn ang="16200000">
                <a:pos x="wd2" y="hd2"/>
              </a:cxn>
            </a:cxnLst>
            <a:rect l="0" t="0" r="r" b="b"/>
            <a:pathLst>
              <a:path w="21600" h="21600" extrusionOk="0">
                <a:moveTo>
                  <a:pt x="19152" y="3921"/>
                </a:moveTo>
                <a:cubicBezTo>
                  <a:pt x="18338" y="3921"/>
                  <a:pt x="17679" y="3262"/>
                  <a:pt x="17679" y="2448"/>
                </a:cubicBezTo>
                <a:cubicBezTo>
                  <a:pt x="17679" y="1634"/>
                  <a:pt x="18338" y="975"/>
                  <a:pt x="19152" y="975"/>
                </a:cubicBezTo>
                <a:cubicBezTo>
                  <a:pt x="19966" y="975"/>
                  <a:pt x="20625" y="1634"/>
                  <a:pt x="20625" y="2448"/>
                </a:cubicBezTo>
                <a:cubicBezTo>
                  <a:pt x="20625" y="3262"/>
                  <a:pt x="19966" y="3921"/>
                  <a:pt x="19152" y="3921"/>
                </a:cubicBezTo>
                <a:moveTo>
                  <a:pt x="10804" y="12269"/>
                </a:moveTo>
                <a:cubicBezTo>
                  <a:pt x="9991" y="12269"/>
                  <a:pt x="9331" y="11609"/>
                  <a:pt x="9331" y="10795"/>
                </a:cubicBezTo>
                <a:cubicBezTo>
                  <a:pt x="9331" y="9981"/>
                  <a:pt x="9991" y="9322"/>
                  <a:pt x="10804" y="9322"/>
                </a:cubicBezTo>
                <a:cubicBezTo>
                  <a:pt x="11618" y="9322"/>
                  <a:pt x="12278" y="9981"/>
                  <a:pt x="12278" y="10795"/>
                </a:cubicBezTo>
                <a:cubicBezTo>
                  <a:pt x="12278" y="11609"/>
                  <a:pt x="11618" y="12269"/>
                  <a:pt x="10804" y="12269"/>
                </a:cubicBezTo>
                <a:moveTo>
                  <a:pt x="3930" y="19143"/>
                </a:moveTo>
                <a:cubicBezTo>
                  <a:pt x="3930" y="19956"/>
                  <a:pt x="3271" y="20616"/>
                  <a:pt x="2457" y="20616"/>
                </a:cubicBezTo>
                <a:cubicBezTo>
                  <a:pt x="1643" y="20616"/>
                  <a:pt x="984" y="19956"/>
                  <a:pt x="984" y="19143"/>
                </a:cubicBezTo>
                <a:cubicBezTo>
                  <a:pt x="984" y="18329"/>
                  <a:pt x="1643" y="17669"/>
                  <a:pt x="2457" y="17669"/>
                </a:cubicBezTo>
                <a:cubicBezTo>
                  <a:pt x="3271" y="17669"/>
                  <a:pt x="3930" y="18329"/>
                  <a:pt x="3930" y="19143"/>
                </a:cubicBezTo>
                <a:moveTo>
                  <a:pt x="19148" y="0"/>
                </a:moveTo>
                <a:cubicBezTo>
                  <a:pt x="17793" y="0"/>
                  <a:pt x="16695" y="1098"/>
                  <a:pt x="16695" y="2452"/>
                </a:cubicBezTo>
                <a:cubicBezTo>
                  <a:pt x="16695" y="3640"/>
                  <a:pt x="17539" y="4630"/>
                  <a:pt x="18660" y="4856"/>
                </a:cubicBezTo>
                <a:lnTo>
                  <a:pt x="18660" y="10306"/>
                </a:lnTo>
                <a:lnTo>
                  <a:pt x="13203" y="10306"/>
                </a:lnTo>
                <a:cubicBezTo>
                  <a:pt x="12974" y="9187"/>
                  <a:pt x="11985" y="8347"/>
                  <a:pt x="10800" y="8347"/>
                </a:cubicBezTo>
                <a:cubicBezTo>
                  <a:pt x="9615" y="8347"/>
                  <a:pt x="8626" y="9187"/>
                  <a:pt x="8398" y="10306"/>
                </a:cubicBezTo>
                <a:lnTo>
                  <a:pt x="2456" y="10306"/>
                </a:lnTo>
                <a:cubicBezTo>
                  <a:pt x="2184" y="10306"/>
                  <a:pt x="1965" y="10525"/>
                  <a:pt x="1965" y="10796"/>
                </a:cubicBezTo>
                <a:lnTo>
                  <a:pt x="1965" y="16744"/>
                </a:lnTo>
                <a:cubicBezTo>
                  <a:pt x="844" y="16970"/>
                  <a:pt x="0" y="17960"/>
                  <a:pt x="0" y="19147"/>
                </a:cubicBezTo>
                <a:cubicBezTo>
                  <a:pt x="0" y="20502"/>
                  <a:pt x="1098" y="21600"/>
                  <a:pt x="2453" y="21600"/>
                </a:cubicBezTo>
                <a:cubicBezTo>
                  <a:pt x="3807" y="21600"/>
                  <a:pt x="4905" y="20502"/>
                  <a:pt x="4905" y="19147"/>
                </a:cubicBezTo>
                <a:cubicBezTo>
                  <a:pt x="4905" y="17961"/>
                  <a:pt x="4065" y="16973"/>
                  <a:pt x="2947" y="16744"/>
                </a:cubicBezTo>
                <a:lnTo>
                  <a:pt x="2947" y="11287"/>
                </a:lnTo>
                <a:lnTo>
                  <a:pt x="8397" y="11287"/>
                </a:lnTo>
                <a:cubicBezTo>
                  <a:pt x="8623" y="12408"/>
                  <a:pt x="9613" y="13253"/>
                  <a:pt x="10800" y="13253"/>
                </a:cubicBezTo>
                <a:cubicBezTo>
                  <a:pt x="11988" y="13253"/>
                  <a:pt x="12978" y="12408"/>
                  <a:pt x="13203" y="11287"/>
                </a:cubicBezTo>
                <a:lnTo>
                  <a:pt x="19151" y="11287"/>
                </a:lnTo>
                <a:cubicBezTo>
                  <a:pt x="19422" y="11287"/>
                  <a:pt x="19642" y="11068"/>
                  <a:pt x="19642" y="10796"/>
                </a:cubicBezTo>
                <a:lnTo>
                  <a:pt x="19642" y="4855"/>
                </a:lnTo>
                <a:cubicBezTo>
                  <a:pt x="20759" y="4626"/>
                  <a:pt x="21600" y="3638"/>
                  <a:pt x="21600" y="2452"/>
                </a:cubicBezTo>
                <a:cubicBezTo>
                  <a:pt x="21600" y="1098"/>
                  <a:pt x="20502" y="0"/>
                  <a:pt x="19148" y="0"/>
                </a:cubicBezTo>
              </a:path>
            </a:pathLst>
          </a:custGeom>
          <a:solidFill>
            <a:srgbClr val="A1D6D8"/>
          </a:solidFill>
          <a:ln w="12700">
            <a:miter lim="400000"/>
          </a:ln>
        </p:spPr>
        <p:txBody>
          <a:bodyPr lIns="19046" tIns="19046" rIns="19046" bIns="19046" anchor="ctr"/>
          <a:lstStyle/>
          <a:p>
            <a:pPr defTabSz="228554">
              <a:defRPr sz="3000" cap="none">
                <a:solidFill>
                  <a:srgbClr val="1C1D21"/>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4" name="Shape 764"/>
          <p:cNvSpPr/>
          <p:nvPr/>
        </p:nvSpPr>
        <p:spPr>
          <a:xfrm>
            <a:off x="6301393" y="879510"/>
            <a:ext cx="506331" cy="506463"/>
          </a:xfrm>
          <a:custGeom>
            <a:avLst/>
            <a:gdLst/>
            <a:ahLst/>
            <a:cxnLst>
              <a:cxn ang="0">
                <a:pos x="wd2" y="hd2"/>
              </a:cxn>
              <a:cxn ang="5400000">
                <a:pos x="wd2" y="hd2"/>
              </a:cxn>
              <a:cxn ang="10800000">
                <a:pos x="wd2" y="hd2"/>
              </a:cxn>
              <a:cxn ang="16200000">
                <a:pos x="wd2" y="hd2"/>
              </a:cxn>
            </a:cxnLst>
            <a:rect l="0" t="0" r="r" b="b"/>
            <a:pathLst>
              <a:path w="21600" h="21600" extrusionOk="0">
                <a:moveTo>
                  <a:pt x="18429" y="14128"/>
                </a:moveTo>
                <a:cubicBezTo>
                  <a:pt x="17041" y="13430"/>
                  <a:pt x="15777" y="12523"/>
                  <a:pt x="14684" y="11440"/>
                </a:cubicBezTo>
                <a:cubicBezTo>
                  <a:pt x="15214" y="10618"/>
                  <a:pt x="15664" y="9739"/>
                  <a:pt x="16034" y="8820"/>
                </a:cubicBezTo>
                <a:cubicBezTo>
                  <a:pt x="16089" y="8826"/>
                  <a:pt x="16143" y="8836"/>
                  <a:pt x="16200" y="8836"/>
                </a:cubicBezTo>
                <a:cubicBezTo>
                  <a:pt x="17013" y="8836"/>
                  <a:pt x="17673" y="8177"/>
                  <a:pt x="17673" y="7364"/>
                </a:cubicBezTo>
                <a:cubicBezTo>
                  <a:pt x="17673" y="6787"/>
                  <a:pt x="17339" y="6294"/>
                  <a:pt x="16856" y="6052"/>
                </a:cubicBezTo>
                <a:cubicBezTo>
                  <a:pt x="17033" y="5170"/>
                  <a:pt x="17144" y="4264"/>
                  <a:pt x="17167" y="3336"/>
                </a:cubicBezTo>
                <a:cubicBezTo>
                  <a:pt x="19277" y="5136"/>
                  <a:pt x="20618" y="7809"/>
                  <a:pt x="20618" y="10800"/>
                </a:cubicBezTo>
                <a:cubicBezTo>
                  <a:pt x="20618" y="11764"/>
                  <a:pt x="20469" y="12689"/>
                  <a:pt x="20209" y="13568"/>
                </a:cubicBezTo>
                <a:cubicBezTo>
                  <a:pt x="19628" y="13783"/>
                  <a:pt x="19034" y="13971"/>
                  <a:pt x="18429" y="14128"/>
                </a:cubicBezTo>
                <a:moveTo>
                  <a:pt x="10800" y="20618"/>
                </a:moveTo>
                <a:cubicBezTo>
                  <a:pt x="8406" y="20618"/>
                  <a:pt x="6213" y="19759"/>
                  <a:pt x="4509" y="18335"/>
                </a:cubicBezTo>
                <a:cubicBezTo>
                  <a:pt x="6552" y="17934"/>
                  <a:pt x="8450" y="17135"/>
                  <a:pt x="10128" y="16031"/>
                </a:cubicBezTo>
                <a:cubicBezTo>
                  <a:pt x="10330" y="16135"/>
                  <a:pt x="10556" y="16200"/>
                  <a:pt x="10800" y="16200"/>
                </a:cubicBezTo>
                <a:cubicBezTo>
                  <a:pt x="11273" y="16200"/>
                  <a:pt x="11689" y="15973"/>
                  <a:pt x="11959" y="15627"/>
                </a:cubicBezTo>
                <a:cubicBezTo>
                  <a:pt x="12547" y="15680"/>
                  <a:pt x="13142" y="15709"/>
                  <a:pt x="13745" y="15709"/>
                </a:cubicBezTo>
                <a:cubicBezTo>
                  <a:pt x="15323" y="15709"/>
                  <a:pt x="16852" y="15508"/>
                  <a:pt x="18322" y="15156"/>
                </a:cubicBezTo>
                <a:cubicBezTo>
                  <a:pt x="18660" y="15317"/>
                  <a:pt x="18998" y="15480"/>
                  <a:pt x="19350" y="15618"/>
                </a:cubicBezTo>
                <a:cubicBezTo>
                  <a:pt x="17665" y="18601"/>
                  <a:pt x="14470" y="20618"/>
                  <a:pt x="10800" y="20618"/>
                </a:cubicBezTo>
                <a:moveTo>
                  <a:pt x="3539" y="17392"/>
                </a:moveTo>
                <a:cubicBezTo>
                  <a:pt x="3476" y="16840"/>
                  <a:pt x="3436" y="16279"/>
                  <a:pt x="3436" y="15709"/>
                </a:cubicBezTo>
                <a:cubicBezTo>
                  <a:pt x="3436" y="14763"/>
                  <a:pt x="3536" y="13842"/>
                  <a:pt x="3707" y="12946"/>
                </a:cubicBezTo>
                <a:cubicBezTo>
                  <a:pt x="5455" y="13988"/>
                  <a:pt x="7377" y="14767"/>
                  <a:pt x="9421" y="15226"/>
                </a:cubicBezTo>
                <a:cubicBezTo>
                  <a:pt x="9431" y="15253"/>
                  <a:pt x="9436" y="15282"/>
                  <a:pt x="9447" y="15308"/>
                </a:cubicBezTo>
                <a:cubicBezTo>
                  <a:pt x="7724" y="16421"/>
                  <a:pt x="5761" y="17193"/>
                  <a:pt x="3643" y="17506"/>
                </a:cubicBezTo>
                <a:cubicBezTo>
                  <a:pt x="3608" y="17469"/>
                  <a:pt x="3573" y="17430"/>
                  <a:pt x="3539" y="17392"/>
                </a:cubicBezTo>
                <a:moveTo>
                  <a:pt x="3075" y="11369"/>
                </a:moveTo>
                <a:cubicBezTo>
                  <a:pt x="2361" y="10869"/>
                  <a:pt x="1683" y="10321"/>
                  <a:pt x="1046" y="9729"/>
                </a:cubicBezTo>
                <a:cubicBezTo>
                  <a:pt x="1528" y="5299"/>
                  <a:pt x="4955" y="1762"/>
                  <a:pt x="9331" y="1104"/>
                </a:cubicBezTo>
                <a:cubicBezTo>
                  <a:pt x="9335" y="1629"/>
                  <a:pt x="9363" y="2148"/>
                  <a:pt x="9417" y="2660"/>
                </a:cubicBezTo>
                <a:cubicBezTo>
                  <a:pt x="8572" y="3227"/>
                  <a:pt x="7787" y="3879"/>
                  <a:pt x="7069" y="4596"/>
                </a:cubicBezTo>
                <a:cubicBezTo>
                  <a:pt x="6863" y="4486"/>
                  <a:pt x="6632" y="4418"/>
                  <a:pt x="6382" y="4418"/>
                </a:cubicBezTo>
                <a:cubicBezTo>
                  <a:pt x="5569" y="4418"/>
                  <a:pt x="4909" y="5078"/>
                  <a:pt x="4909" y="5891"/>
                </a:cubicBezTo>
                <a:cubicBezTo>
                  <a:pt x="4909" y="6236"/>
                  <a:pt x="5033" y="6549"/>
                  <a:pt x="5231" y="6800"/>
                </a:cubicBezTo>
                <a:cubicBezTo>
                  <a:pt x="4279" y="8179"/>
                  <a:pt x="3550" y="9719"/>
                  <a:pt x="3075" y="11369"/>
                </a:cubicBezTo>
                <a:moveTo>
                  <a:pt x="2466" y="15973"/>
                </a:moveTo>
                <a:cubicBezTo>
                  <a:pt x="1563" y="14521"/>
                  <a:pt x="1025" y="12821"/>
                  <a:pt x="989" y="10995"/>
                </a:cubicBezTo>
                <a:cubicBezTo>
                  <a:pt x="1570" y="11492"/>
                  <a:pt x="2180" y="11955"/>
                  <a:pt x="2817" y="12383"/>
                </a:cubicBezTo>
                <a:cubicBezTo>
                  <a:pt x="2585" y="13456"/>
                  <a:pt x="2455" y="14567"/>
                  <a:pt x="2455" y="15709"/>
                </a:cubicBezTo>
                <a:cubicBezTo>
                  <a:pt x="2455" y="15798"/>
                  <a:pt x="2464" y="15885"/>
                  <a:pt x="2466" y="15973"/>
                </a:cubicBezTo>
                <a:moveTo>
                  <a:pt x="13428" y="11540"/>
                </a:moveTo>
                <a:cubicBezTo>
                  <a:pt x="12907" y="12264"/>
                  <a:pt x="12315" y="12931"/>
                  <a:pt x="11674" y="13548"/>
                </a:cubicBezTo>
                <a:cubicBezTo>
                  <a:pt x="11429" y="13366"/>
                  <a:pt x="11129" y="13255"/>
                  <a:pt x="10800" y="13255"/>
                </a:cubicBezTo>
                <a:cubicBezTo>
                  <a:pt x="10166" y="13255"/>
                  <a:pt x="9631" y="13657"/>
                  <a:pt x="9423" y="14218"/>
                </a:cubicBezTo>
                <a:cubicBezTo>
                  <a:pt x="7455" y="13751"/>
                  <a:pt x="5607" y="12973"/>
                  <a:pt x="3936" y="11937"/>
                </a:cubicBezTo>
                <a:cubicBezTo>
                  <a:pt x="4379" y="10266"/>
                  <a:pt x="5100" y="8708"/>
                  <a:pt x="6060" y="7326"/>
                </a:cubicBezTo>
                <a:cubicBezTo>
                  <a:pt x="6164" y="7349"/>
                  <a:pt x="6271" y="7364"/>
                  <a:pt x="6382" y="7364"/>
                </a:cubicBezTo>
                <a:cubicBezTo>
                  <a:pt x="7195" y="7364"/>
                  <a:pt x="7855" y="6704"/>
                  <a:pt x="7855" y="5891"/>
                </a:cubicBezTo>
                <a:cubicBezTo>
                  <a:pt x="7855" y="5688"/>
                  <a:pt x="7813" y="5493"/>
                  <a:pt x="7739" y="5317"/>
                </a:cubicBezTo>
                <a:cubicBezTo>
                  <a:pt x="8307" y="4747"/>
                  <a:pt x="8920" y="4221"/>
                  <a:pt x="9575" y="3749"/>
                </a:cubicBezTo>
                <a:cubicBezTo>
                  <a:pt x="10104" y="6723"/>
                  <a:pt x="11479" y="9397"/>
                  <a:pt x="13428" y="11540"/>
                </a:cubicBezTo>
                <a:moveTo>
                  <a:pt x="10800" y="982"/>
                </a:moveTo>
                <a:cubicBezTo>
                  <a:pt x="11347" y="982"/>
                  <a:pt x="11881" y="1038"/>
                  <a:pt x="12403" y="1125"/>
                </a:cubicBezTo>
                <a:cubicBezTo>
                  <a:pt x="11696" y="1400"/>
                  <a:pt x="11005" y="1707"/>
                  <a:pt x="10354" y="2081"/>
                </a:cubicBezTo>
                <a:cubicBezTo>
                  <a:pt x="10328" y="1726"/>
                  <a:pt x="10311" y="1368"/>
                  <a:pt x="10310" y="1007"/>
                </a:cubicBezTo>
                <a:cubicBezTo>
                  <a:pt x="10474" y="999"/>
                  <a:pt x="10635" y="982"/>
                  <a:pt x="10800" y="982"/>
                </a:cubicBezTo>
                <a:moveTo>
                  <a:pt x="14120" y="12262"/>
                </a:moveTo>
                <a:cubicBezTo>
                  <a:pt x="14982" y="13097"/>
                  <a:pt x="15950" y="13819"/>
                  <a:pt x="16986" y="14440"/>
                </a:cubicBezTo>
                <a:cubicBezTo>
                  <a:pt x="15933" y="14626"/>
                  <a:pt x="14852" y="14727"/>
                  <a:pt x="13745" y="14727"/>
                </a:cubicBezTo>
                <a:cubicBezTo>
                  <a:pt x="13246" y="14727"/>
                  <a:pt x="12754" y="14702"/>
                  <a:pt x="12265" y="14664"/>
                </a:cubicBezTo>
                <a:cubicBezTo>
                  <a:pt x="12259" y="14569"/>
                  <a:pt x="12250" y="14475"/>
                  <a:pt x="12229" y="14385"/>
                </a:cubicBezTo>
                <a:cubicBezTo>
                  <a:pt x="12921" y="13737"/>
                  <a:pt x="13555" y="13027"/>
                  <a:pt x="14120" y="12262"/>
                </a:cubicBezTo>
                <a:moveTo>
                  <a:pt x="16188" y="2597"/>
                </a:moveTo>
                <a:cubicBezTo>
                  <a:pt x="16191" y="2713"/>
                  <a:pt x="16200" y="2828"/>
                  <a:pt x="16200" y="2945"/>
                </a:cubicBezTo>
                <a:cubicBezTo>
                  <a:pt x="16200" y="3967"/>
                  <a:pt x="16092" y="4962"/>
                  <a:pt x="15894" y="5924"/>
                </a:cubicBezTo>
                <a:cubicBezTo>
                  <a:pt x="15227" y="6065"/>
                  <a:pt x="14727" y="6656"/>
                  <a:pt x="14727" y="7364"/>
                </a:cubicBezTo>
                <a:cubicBezTo>
                  <a:pt x="14727" y="7765"/>
                  <a:pt x="14888" y="8127"/>
                  <a:pt x="15149" y="8393"/>
                </a:cubicBezTo>
                <a:cubicBezTo>
                  <a:pt x="14827" y="9199"/>
                  <a:pt x="14443" y="9973"/>
                  <a:pt x="13991" y="10701"/>
                </a:cubicBezTo>
                <a:cubicBezTo>
                  <a:pt x="12159" y="8620"/>
                  <a:pt x="10894" y="6025"/>
                  <a:pt x="10469" y="3152"/>
                </a:cubicBezTo>
                <a:cubicBezTo>
                  <a:pt x="11590" y="2463"/>
                  <a:pt x="12813" y="1934"/>
                  <a:pt x="14106" y="1565"/>
                </a:cubicBezTo>
                <a:cubicBezTo>
                  <a:pt x="14844" y="1829"/>
                  <a:pt x="15544" y="2173"/>
                  <a:pt x="16188" y="2597"/>
                </a:cubicBezTo>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path>
            </a:pathLst>
          </a:custGeom>
          <a:solidFill>
            <a:srgbClr val="A1D6D8"/>
          </a:solidFill>
          <a:ln w="12700">
            <a:miter lim="400000"/>
          </a:ln>
        </p:spPr>
        <p:txBody>
          <a:bodyPr lIns="19046" tIns="19046" rIns="19046" bIns="19046" anchor="ctr"/>
          <a:lstStyle/>
          <a:p>
            <a:pPr defTabSz="228554">
              <a:defRPr sz="3000" cap="none">
                <a:solidFill>
                  <a:srgbClr val="1C1D21"/>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Tree>
  </p:cSld>
  <p:clrMapOvr>
    <a:masterClrMapping/>
  </p:clrMapOvr>
  <p:transition xmlns:p14="http://schemas.microsoft.com/office/powerpoint/2010/mai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Services 5 copy">
    <p:bg>
      <p:bgPr>
        <a:solidFill>
          <a:srgbClr val="1C1D21"/>
        </a:solidFill>
        <a:effectLst/>
      </p:bgPr>
    </p:bg>
    <p:spTree>
      <p:nvGrpSpPr>
        <p:cNvPr id="1" name=""/>
        <p:cNvGrpSpPr/>
        <p:nvPr/>
      </p:nvGrpSpPr>
      <p:grpSpPr>
        <a:xfrm>
          <a:off x="0" y="0"/>
          <a:ext cx="0" cy="0"/>
          <a:chOff x="0" y="0"/>
          <a:chExt cx="0" cy="0"/>
        </a:xfrm>
      </p:grpSpPr>
      <p:sp>
        <p:nvSpPr>
          <p:cNvPr id="801" name="Shape 801"/>
          <p:cNvSpPr>
            <a:spLocks noGrp="1"/>
          </p:cNvSpPr>
          <p:nvPr>
            <p:ph type="body" sz="quarter" idx="13"/>
          </p:nvPr>
        </p:nvSpPr>
        <p:spPr>
          <a:xfrm>
            <a:off x="8283894" y="3432616"/>
            <a:ext cx="3174182" cy="477425"/>
          </a:xfrm>
          <a:prstGeom prst="rect">
            <a:avLst/>
          </a:prstGeom>
        </p:spPr>
        <p:txBody>
          <a:bodyPr anchor="ctr"/>
          <a:lstStyle>
            <a:lvl1pPr algn="r">
              <a:lnSpc>
                <a:spcPct val="100000"/>
              </a:lnSpc>
              <a:defRPr sz="1500" b="1" spc="-29">
                <a:solidFill>
                  <a:srgbClr val="FFFFFF"/>
                </a:solidFill>
              </a:defRPr>
            </a:lvl1pPr>
          </a:lstStyle>
          <a:p>
            <a:r>
              <a:t>75% Service</a:t>
            </a:r>
          </a:p>
        </p:txBody>
      </p:sp>
      <p:sp>
        <p:nvSpPr>
          <p:cNvPr id="802" name="Shape 802"/>
          <p:cNvSpPr/>
          <p:nvPr/>
        </p:nvSpPr>
        <p:spPr>
          <a:xfrm>
            <a:off x="3431005" y="4953349"/>
            <a:ext cx="2666434" cy="1904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alpha val="70350"/>
            </a:srgbClr>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803" name="Shape 803"/>
          <p:cNvSpPr/>
          <p:nvPr/>
        </p:nvSpPr>
        <p:spPr>
          <a:xfrm>
            <a:off x="6091390" y="4953349"/>
            <a:ext cx="2666434" cy="1904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alpha val="94973"/>
            </a:srgbClr>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804" name="Shape 804"/>
          <p:cNvSpPr/>
          <p:nvPr/>
        </p:nvSpPr>
        <p:spPr>
          <a:xfrm rot="10800000" flipH="1">
            <a:off x="4759333" y="4953349"/>
            <a:ext cx="2666434" cy="1904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alpha val="85123"/>
            </a:srgbClr>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805" name="Shape 805"/>
          <p:cNvSpPr/>
          <p:nvPr/>
        </p:nvSpPr>
        <p:spPr>
          <a:xfrm>
            <a:off x="4759333" y="3048678"/>
            <a:ext cx="2666434" cy="190466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806" name="Shape 806"/>
          <p:cNvSpPr>
            <a:spLocks noGrp="1"/>
          </p:cNvSpPr>
          <p:nvPr>
            <p:ph type="body" sz="quarter" idx="14"/>
          </p:nvPr>
        </p:nvSpPr>
        <p:spPr>
          <a:xfrm>
            <a:off x="8283894" y="5146574"/>
            <a:ext cx="3174182" cy="594917"/>
          </a:xfrm>
          <a:prstGeom prst="rect">
            <a:avLst/>
          </a:prstGeom>
        </p:spPr>
        <p:txBody>
          <a:bodyPr/>
          <a:lstStyle>
            <a:lvl1pPr algn="r">
              <a:defRPr>
                <a:solidFill>
                  <a:srgbClr val="FFFFFF"/>
                </a:solidFill>
              </a:defRPr>
            </a:lvl1pPr>
            <a:lvl2pPr algn="r">
              <a:defRPr>
                <a:solidFill>
                  <a:srgbClr val="FFFFFF"/>
                </a:solidFill>
              </a:defRPr>
            </a:lvl2pPr>
            <a:lvl3pPr algn="r">
              <a:defRPr>
                <a:solidFill>
                  <a:srgbClr val="FFFFFF"/>
                </a:solidFill>
              </a:defRPr>
            </a:lvl3pPr>
            <a:lvl4pPr algn="r">
              <a:defRPr>
                <a:solidFill>
                  <a:srgbClr val="FFFFFF"/>
                </a:solidFill>
              </a:defRPr>
            </a:lvl4pPr>
            <a:lvl5pPr algn="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807" name="Shape 807"/>
          <p:cNvSpPr>
            <a:spLocks noGrp="1"/>
          </p:cNvSpPr>
          <p:nvPr>
            <p:ph type="body" sz="quarter" idx="15"/>
          </p:nvPr>
        </p:nvSpPr>
        <p:spPr>
          <a:xfrm>
            <a:off x="8283894" y="4669150"/>
            <a:ext cx="3174182" cy="477425"/>
          </a:xfrm>
          <a:prstGeom prst="rect">
            <a:avLst/>
          </a:prstGeom>
        </p:spPr>
        <p:txBody>
          <a:bodyPr anchor="ctr"/>
          <a:lstStyle>
            <a:lvl1pPr algn="r">
              <a:lnSpc>
                <a:spcPct val="100000"/>
              </a:lnSpc>
              <a:defRPr sz="1500" b="1" spc="-29">
                <a:solidFill>
                  <a:srgbClr val="FFFFFF"/>
                </a:solidFill>
              </a:defRPr>
            </a:lvl1pPr>
          </a:lstStyle>
          <a:p>
            <a:r>
              <a:t>25% Service</a:t>
            </a:r>
          </a:p>
        </p:txBody>
      </p:sp>
      <p:sp>
        <p:nvSpPr>
          <p:cNvPr id="808" name="Shape 808"/>
          <p:cNvSpPr>
            <a:spLocks noGrp="1"/>
          </p:cNvSpPr>
          <p:nvPr>
            <p:ph type="body" sz="quarter" idx="16"/>
          </p:nvPr>
        </p:nvSpPr>
        <p:spPr>
          <a:xfrm>
            <a:off x="719744" y="3904686"/>
            <a:ext cx="3174182" cy="600473"/>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809" name="Shape 809"/>
          <p:cNvSpPr>
            <a:spLocks noGrp="1"/>
          </p:cNvSpPr>
          <p:nvPr>
            <p:ph type="body" sz="quarter" idx="17"/>
          </p:nvPr>
        </p:nvSpPr>
        <p:spPr>
          <a:xfrm>
            <a:off x="719744" y="3427253"/>
            <a:ext cx="3174182" cy="477425"/>
          </a:xfrm>
          <a:prstGeom prst="rect">
            <a:avLst/>
          </a:prstGeom>
        </p:spPr>
        <p:txBody>
          <a:bodyPr anchor="ctr"/>
          <a:lstStyle>
            <a:lvl1pPr>
              <a:lnSpc>
                <a:spcPct val="100000"/>
              </a:lnSpc>
              <a:defRPr sz="1500" b="1" spc="-29">
                <a:solidFill>
                  <a:srgbClr val="FFFFFF"/>
                </a:solidFill>
              </a:defRPr>
            </a:lvl1pPr>
          </a:lstStyle>
          <a:p>
            <a:r>
              <a:t>100% Service</a:t>
            </a:r>
          </a:p>
        </p:txBody>
      </p:sp>
      <p:sp>
        <p:nvSpPr>
          <p:cNvPr id="810" name="Shape 810"/>
          <p:cNvSpPr>
            <a:spLocks noGrp="1"/>
          </p:cNvSpPr>
          <p:nvPr>
            <p:ph type="body" sz="quarter" idx="18"/>
          </p:nvPr>
        </p:nvSpPr>
        <p:spPr>
          <a:xfrm>
            <a:off x="719744" y="5141216"/>
            <a:ext cx="3174182" cy="600473"/>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811" name="Shape 811"/>
          <p:cNvSpPr>
            <a:spLocks noGrp="1"/>
          </p:cNvSpPr>
          <p:nvPr>
            <p:ph type="body" sz="quarter" idx="19"/>
          </p:nvPr>
        </p:nvSpPr>
        <p:spPr>
          <a:xfrm>
            <a:off x="719744" y="4663792"/>
            <a:ext cx="3174182" cy="477425"/>
          </a:xfrm>
          <a:prstGeom prst="rect">
            <a:avLst/>
          </a:prstGeom>
        </p:spPr>
        <p:txBody>
          <a:bodyPr anchor="ctr"/>
          <a:lstStyle>
            <a:lvl1pPr>
              <a:lnSpc>
                <a:spcPct val="100000"/>
              </a:lnSpc>
              <a:defRPr sz="1500" b="1" spc="-29">
                <a:solidFill>
                  <a:srgbClr val="FFFFFF"/>
                </a:solidFill>
              </a:defRPr>
            </a:lvl1pPr>
          </a:lstStyle>
          <a:p>
            <a:r>
              <a:t>25% Service</a:t>
            </a:r>
          </a:p>
        </p:txBody>
      </p:sp>
      <p:sp>
        <p:nvSpPr>
          <p:cNvPr id="812" name="Shape 812"/>
          <p:cNvSpPr>
            <a:spLocks noGrp="1"/>
          </p:cNvSpPr>
          <p:nvPr>
            <p:ph type="body" sz="quarter" idx="20"/>
          </p:nvPr>
        </p:nvSpPr>
        <p:spPr>
          <a:xfrm>
            <a:off x="8283894" y="3904686"/>
            <a:ext cx="3174182" cy="600473"/>
          </a:xfrm>
          <a:prstGeom prst="rect">
            <a:avLst/>
          </a:prstGeom>
        </p:spPr>
        <p:txBody>
          <a:bodyPr/>
          <a:lstStyle>
            <a:lvl1pPr algn="r">
              <a:defRPr>
                <a:solidFill>
                  <a:srgbClr val="FFFFFF"/>
                </a:solidFill>
              </a:defRPr>
            </a:lvl1pPr>
            <a:lvl2pPr algn="r">
              <a:defRPr>
                <a:solidFill>
                  <a:srgbClr val="FFFFFF"/>
                </a:solidFill>
              </a:defRPr>
            </a:lvl2pPr>
            <a:lvl3pPr algn="r">
              <a:defRPr>
                <a:solidFill>
                  <a:srgbClr val="FFFFFF"/>
                </a:solidFill>
              </a:defRPr>
            </a:lvl3pPr>
            <a:lvl4pPr algn="r">
              <a:defRPr>
                <a:solidFill>
                  <a:srgbClr val="FFFFFF"/>
                </a:solidFill>
              </a:defRPr>
            </a:lvl4pPr>
            <a:lvl5pPr algn="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813" name="Shape 813"/>
          <p:cNvSpPr>
            <a:spLocks noGrp="1"/>
          </p:cNvSpPr>
          <p:nvPr>
            <p:ph type="body" sz="quarter" idx="21"/>
          </p:nvPr>
        </p:nvSpPr>
        <p:spPr>
          <a:xfrm>
            <a:off x="5705180" y="4111458"/>
            <a:ext cx="767465" cy="393701"/>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100%</a:t>
            </a:r>
          </a:p>
        </p:txBody>
      </p:sp>
      <p:sp>
        <p:nvSpPr>
          <p:cNvPr id="814" name="Shape 814"/>
          <p:cNvSpPr>
            <a:spLocks noGrp="1"/>
          </p:cNvSpPr>
          <p:nvPr>
            <p:ph type="body" sz="quarter" idx="22"/>
          </p:nvPr>
        </p:nvSpPr>
        <p:spPr>
          <a:xfrm>
            <a:off x="5794396" y="5477247"/>
            <a:ext cx="615956" cy="389840"/>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75%</a:t>
            </a:r>
          </a:p>
        </p:txBody>
      </p:sp>
      <p:sp>
        <p:nvSpPr>
          <p:cNvPr id="815" name="Shape 815"/>
          <p:cNvSpPr>
            <a:spLocks noGrp="1"/>
          </p:cNvSpPr>
          <p:nvPr>
            <p:ph type="body" sz="quarter" idx="23"/>
          </p:nvPr>
        </p:nvSpPr>
        <p:spPr>
          <a:xfrm>
            <a:off x="4456240" y="5974353"/>
            <a:ext cx="615956" cy="389840"/>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25%</a:t>
            </a:r>
          </a:p>
        </p:txBody>
      </p:sp>
      <p:sp>
        <p:nvSpPr>
          <p:cNvPr id="816" name="Shape 816"/>
          <p:cNvSpPr>
            <a:spLocks noGrp="1"/>
          </p:cNvSpPr>
          <p:nvPr>
            <p:ph type="body" sz="quarter" idx="24"/>
          </p:nvPr>
        </p:nvSpPr>
        <p:spPr>
          <a:xfrm>
            <a:off x="7116630" y="5974353"/>
            <a:ext cx="615956" cy="389840"/>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25%</a:t>
            </a:r>
          </a:p>
        </p:txBody>
      </p:sp>
      <p:sp>
        <p:nvSpPr>
          <p:cNvPr id="817" name="Shape 817"/>
          <p:cNvSpPr>
            <a:spLocks noGrp="1"/>
          </p:cNvSpPr>
          <p:nvPr>
            <p:ph type="body" sz="quarter" idx="25"/>
          </p:nvPr>
        </p:nvSpPr>
        <p:spPr>
          <a:xfrm>
            <a:off x="719744" y="463510"/>
            <a:ext cx="3582159" cy="222251"/>
          </a:xfrm>
          <a:prstGeom prst="rect">
            <a:avLst/>
          </a:prstGeom>
        </p:spPr>
        <p:txBody>
          <a:bodyPr anchor="ctr">
            <a:spAutoFit/>
          </a:bodyPr>
          <a:lstStyle>
            <a:lvl1pPr>
              <a:lnSpc>
                <a:spcPct val="100000"/>
              </a:lnSpc>
              <a:defRPr sz="1100" cap="all" spc="0">
                <a:solidFill>
                  <a:srgbClr val="FFFFFF"/>
                </a:solidFill>
                <a:latin typeface="Montserrat-Bold"/>
                <a:ea typeface="Montserrat-Bold"/>
                <a:cs typeface="Montserrat-Bold"/>
                <a:sym typeface="Montserrat-Bold"/>
              </a:defRPr>
            </a:lvl1pPr>
          </a:lstStyle>
          <a:p>
            <a:r>
              <a:t>by goashape</a:t>
            </a:r>
          </a:p>
        </p:txBody>
      </p:sp>
      <p:sp>
        <p:nvSpPr>
          <p:cNvPr id="818" name="Shape 818"/>
          <p:cNvSpPr>
            <a:spLocks noGrp="1"/>
          </p:cNvSpPr>
          <p:nvPr>
            <p:ph type="body" sz="quarter" idx="26"/>
          </p:nvPr>
        </p:nvSpPr>
        <p:spPr>
          <a:xfrm>
            <a:off x="4304939" y="463510"/>
            <a:ext cx="3582160" cy="222251"/>
          </a:xfrm>
          <a:prstGeom prst="rect">
            <a:avLst/>
          </a:prstGeom>
        </p:spPr>
        <p:txBody>
          <a:bodyPr anchor="ctr">
            <a:spAutoFit/>
          </a:bodyPr>
          <a:lstStyle>
            <a:lvl1pPr algn="ctr">
              <a:lnSpc>
                <a:spcPct val="100000"/>
              </a:lnSpc>
              <a:defRPr sz="1100" cap="all" spc="0">
                <a:solidFill>
                  <a:srgbClr val="FFFFFF"/>
                </a:solidFill>
                <a:latin typeface="Montserrat-Bold"/>
                <a:ea typeface="Montserrat-Bold"/>
                <a:cs typeface="Montserrat-Bold"/>
                <a:sym typeface="Montserrat-Bold"/>
              </a:defRPr>
            </a:lvl1pPr>
          </a:lstStyle>
          <a:p>
            <a:r>
              <a:t>basic slides section</a:t>
            </a:r>
          </a:p>
        </p:txBody>
      </p:sp>
      <p:sp>
        <p:nvSpPr>
          <p:cNvPr id="819" name="Shape 819"/>
          <p:cNvSpPr/>
          <p:nvPr/>
        </p:nvSpPr>
        <p:spPr>
          <a:xfrm flipV="1">
            <a:off x="7890235" y="519063"/>
            <a:ext cx="0" cy="111126"/>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820" name="Shape 820"/>
          <p:cNvSpPr/>
          <p:nvPr/>
        </p:nvSpPr>
        <p:spPr>
          <a:xfrm flipV="1">
            <a:off x="4308251" y="519063"/>
            <a:ext cx="0" cy="111126"/>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821" name="Shape 821"/>
          <p:cNvSpPr>
            <a:spLocks noGrp="1"/>
          </p:cNvSpPr>
          <p:nvPr>
            <p:ph type="pic" sz="quarter" idx="27"/>
          </p:nvPr>
        </p:nvSpPr>
        <p:spPr>
          <a:xfrm>
            <a:off x="10697063" y="463510"/>
            <a:ext cx="761008" cy="761207"/>
          </a:xfrm>
          <a:prstGeom prst="rect">
            <a:avLst/>
          </a:prstGeom>
        </p:spPr>
        <p:txBody>
          <a:bodyPr lIns="45710" tIns="22855" rIns="45710" bIns="22855"/>
          <a:lstStyle/>
          <a:p>
            <a:endParaRPr/>
          </a:p>
        </p:txBody>
      </p:sp>
      <p:sp>
        <p:nvSpPr>
          <p:cNvPr id="822" name="Shape 822"/>
          <p:cNvSpPr>
            <a:spLocks noGrp="1"/>
          </p:cNvSpPr>
          <p:nvPr>
            <p:ph type="body" sz="quarter" idx="28"/>
          </p:nvPr>
        </p:nvSpPr>
        <p:spPr>
          <a:xfrm>
            <a:off x="1968806" y="1008227"/>
            <a:ext cx="8251214" cy="954578"/>
          </a:xfrm>
          <a:prstGeom prst="rect">
            <a:avLst/>
          </a:prstGeom>
        </p:spPr>
        <p:txBody>
          <a:bodyPr anchor="ctr"/>
          <a:lstStyle>
            <a:lvl1pPr algn="ctr">
              <a:lnSpc>
                <a:spcPct val="100000"/>
              </a:lnSpc>
              <a:defRPr sz="3700" spc="-75">
                <a:solidFill>
                  <a:srgbClr val="FFFFFF"/>
                </a:solidFill>
                <a:latin typeface="Lora"/>
                <a:ea typeface="Lora"/>
                <a:cs typeface="Lora"/>
                <a:sym typeface="Lora"/>
              </a:defRPr>
            </a:lvl1pPr>
          </a:lstStyle>
          <a:p>
            <a:r>
              <a:t>Title Text</a:t>
            </a:r>
          </a:p>
        </p:txBody>
      </p:sp>
      <p:sp>
        <p:nvSpPr>
          <p:cNvPr id="823" name="Shape 823"/>
          <p:cNvSpPr>
            <a:spLocks noGrp="1"/>
          </p:cNvSpPr>
          <p:nvPr>
            <p:ph type="body" sz="quarter" idx="29"/>
          </p:nvPr>
        </p:nvSpPr>
        <p:spPr>
          <a:xfrm>
            <a:off x="2515570" y="1962814"/>
            <a:ext cx="7170391" cy="563897"/>
          </a:xfrm>
          <a:prstGeom prst="rect">
            <a:avLst/>
          </a:prstGeom>
        </p:spPr>
        <p:txBody>
          <a:bodyPr/>
          <a:lstStyle>
            <a:lvl1pPr algn="ctr">
              <a:defRPr sz="1300" spc="38">
                <a:solidFill>
                  <a:srgbClr val="FFFFFF"/>
                </a:solidFill>
                <a:latin typeface="Lora"/>
                <a:ea typeface="Lora"/>
                <a:cs typeface="Lora"/>
                <a:sym typeface="Lora"/>
              </a:defRPr>
            </a:lvl1pPr>
            <a:lvl2pPr algn="ctr">
              <a:defRPr sz="1300" spc="38">
                <a:solidFill>
                  <a:srgbClr val="FFFFFF"/>
                </a:solidFill>
                <a:latin typeface="Lora"/>
                <a:ea typeface="Lora"/>
                <a:cs typeface="Lora"/>
                <a:sym typeface="Lora"/>
              </a:defRPr>
            </a:lvl2pPr>
            <a:lvl3pPr algn="ctr">
              <a:defRPr sz="1300" spc="38">
                <a:solidFill>
                  <a:srgbClr val="FFFFFF"/>
                </a:solidFill>
                <a:latin typeface="Lora"/>
                <a:ea typeface="Lora"/>
                <a:cs typeface="Lora"/>
                <a:sym typeface="Lora"/>
              </a:defRPr>
            </a:lvl3pPr>
            <a:lvl4pPr algn="ctr">
              <a:defRPr sz="1300" spc="38">
                <a:solidFill>
                  <a:srgbClr val="FFFFFF"/>
                </a:solidFill>
                <a:latin typeface="Lora"/>
                <a:ea typeface="Lora"/>
                <a:cs typeface="Lora"/>
                <a:sym typeface="Lora"/>
              </a:defRPr>
            </a:lvl4pPr>
            <a:lvl5pPr algn="ctr">
              <a:defRPr sz="1300" spc="38">
                <a:solidFill>
                  <a:srgbClr val="FFFFFF"/>
                </a:solidFill>
                <a:latin typeface="Lora"/>
                <a:ea typeface="Lora"/>
                <a:cs typeface="Lora"/>
                <a:sym typeface="Lora"/>
              </a:defRPr>
            </a:lvl5pPr>
          </a:lstStyle>
          <a:p>
            <a:r>
              <a:t>Body Level One</a:t>
            </a:r>
          </a:p>
          <a:p>
            <a:pPr lvl="1"/>
            <a:r>
              <a:t>Body Level Two</a:t>
            </a:r>
          </a:p>
          <a:p>
            <a:pPr lvl="2"/>
            <a:r>
              <a:t>Body Level Three</a:t>
            </a:r>
          </a:p>
          <a:p>
            <a:pPr lvl="3"/>
            <a:r>
              <a:t>Body Level Four</a:t>
            </a:r>
          </a:p>
          <a:p>
            <a:pPr lvl="4"/>
            <a:r>
              <a:t>Body Level Five</a:t>
            </a:r>
          </a:p>
        </p:txBody>
      </p:sp>
      <p:sp>
        <p:nvSpPr>
          <p:cNvPr id="824" name="Shape 824"/>
          <p:cNvSpPr>
            <a:spLocks noGrp="1"/>
          </p:cNvSpPr>
          <p:nvPr>
            <p:ph type="sldNum" sz="quarter" idx="2"/>
          </p:nvPr>
        </p:nvSpPr>
        <p:spPr>
          <a:xfrm>
            <a:off x="10717879" y="6170122"/>
            <a:ext cx="253373" cy="220573"/>
          </a:xfrm>
          <a:prstGeom prst="rect">
            <a:avLst/>
          </a:prstGeom>
          <a:ln w="12700">
            <a:miter lim="400000"/>
          </a:ln>
        </p:spPr>
        <p:txBody>
          <a:bodyPr wrap="squar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Basic 1.1">
    <p:spTree>
      <p:nvGrpSpPr>
        <p:cNvPr id="1" name=""/>
        <p:cNvGrpSpPr/>
        <p:nvPr/>
      </p:nvGrpSpPr>
      <p:grpSpPr>
        <a:xfrm>
          <a:off x="0" y="0"/>
          <a:ext cx="0" cy="0"/>
          <a:chOff x="0" y="0"/>
          <a:chExt cx="0" cy="0"/>
        </a:xfrm>
      </p:grpSpPr>
      <p:sp>
        <p:nvSpPr>
          <p:cNvPr id="33" name="Shape 33"/>
          <p:cNvSpPr/>
          <p:nvPr/>
        </p:nvSpPr>
        <p:spPr>
          <a:xfrm>
            <a:off x="7875912"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r">
              <a:defRPr sz="2200" spc="0">
                <a:solidFill>
                  <a:srgbClr val="9C9790"/>
                </a:solidFill>
                <a:latin typeface="Montserrat-Bold"/>
                <a:ea typeface="Montserrat-Bold"/>
                <a:cs typeface="Montserrat-Bold"/>
                <a:sym typeface="Montserrat-Bold"/>
              </a:defRPr>
            </a:lvl1pPr>
          </a:lstStyle>
          <a:p>
            <a:r>
              <a:rPr>
                <a:solidFill>
                  <a:srgbClr val="9C9790"/>
                </a:solidFill>
              </a:rPr>
              <a:t>basic slides section</a:t>
            </a:r>
          </a:p>
        </p:txBody>
      </p:sp>
      <p:sp>
        <p:nvSpPr>
          <p:cNvPr id="34" name="Shape 34"/>
          <p:cNvSpPr>
            <a:spLocks noGrp="1"/>
          </p:cNvSpPr>
          <p:nvPr>
            <p:ph type="sldNum" sz="quarter" idx="2"/>
          </p:nvPr>
        </p:nvSpPr>
        <p:spPr>
          <a:xfrm>
            <a:off x="10664384" y="6169283"/>
            <a:ext cx="285075" cy="222251"/>
          </a:xfrm>
          <a:prstGeom prst="rect">
            <a:avLst/>
          </a:prstGeom>
        </p:spPr>
        <p:txBody>
          <a:bodyPr wrap="square"/>
          <a:lstStyle>
            <a:lvl1pPr>
              <a:defRPr>
                <a:solidFill>
                  <a:srgbClr val="9C9790"/>
                </a:solidFill>
              </a:defRPr>
            </a:lvl1pPr>
          </a:lstStyle>
          <a:p>
            <a:fld id="{86CB4B4D-7CA3-9044-876B-883B54F8677D}" type="slidenum">
              <a:rPr lang="uk-UA"/>
              <a:pPr/>
              <a:t>‹#›</a:t>
            </a:fld>
            <a:endParaRPr lang="uk-UA"/>
          </a:p>
        </p:txBody>
      </p:sp>
      <p:sp>
        <p:nvSpPr>
          <p:cNvPr id="35" name="Shape 35"/>
          <p:cNvSpPr>
            <a:spLocks noGrp="1"/>
          </p:cNvSpPr>
          <p:nvPr>
            <p:ph type="body" sz="half" idx="1"/>
          </p:nvPr>
        </p:nvSpPr>
        <p:spPr>
          <a:xfrm>
            <a:off x="1968806" y="3429000"/>
            <a:ext cx="8251214" cy="2740274"/>
          </a:xfrm>
          <a:prstGeom prst="rect">
            <a:avLst/>
          </a:prstGeom>
        </p:spPr>
        <p:txBody>
          <a:bodyPr/>
          <a:lstStyle>
            <a:lvl1pPr algn="ctr">
              <a:defRPr sz="1300" spc="0">
                <a:solidFill>
                  <a:srgbClr val="4E5461"/>
                </a:solidFill>
              </a:defRPr>
            </a:lvl1pPr>
            <a:lvl2pPr algn="ctr">
              <a:defRPr sz="1300" spc="0">
                <a:solidFill>
                  <a:srgbClr val="4E5461"/>
                </a:solidFill>
              </a:defRPr>
            </a:lvl2pPr>
            <a:lvl3pPr algn="ctr">
              <a:defRPr sz="1300" spc="0">
                <a:solidFill>
                  <a:srgbClr val="4E5461"/>
                </a:solidFill>
              </a:defRPr>
            </a:lvl3pPr>
            <a:lvl4pPr algn="ctr">
              <a:defRPr sz="1300" spc="0">
                <a:solidFill>
                  <a:srgbClr val="4E5461"/>
                </a:solidFill>
              </a:defRPr>
            </a:lvl4pPr>
            <a:lvl5pPr algn="ctr">
              <a:defRPr sz="1300" spc="0">
                <a:solidFill>
                  <a:srgbClr val="4E5461"/>
                </a:solidFill>
              </a:defRPr>
            </a:lvl5pPr>
          </a:lstStyle>
          <a:p>
            <a:r>
              <a:t>Text úrovne 1</a:t>
            </a:r>
          </a:p>
          <a:p>
            <a:pPr lvl="1"/>
            <a:r>
              <a:t>Text úrovne 2</a:t>
            </a:r>
          </a:p>
          <a:p>
            <a:pPr lvl="2"/>
            <a:r>
              <a:t>Text úrovne 3</a:t>
            </a:r>
          </a:p>
          <a:p>
            <a:pPr lvl="3"/>
            <a:r>
              <a:t>Text úrovne 4</a:t>
            </a:r>
          </a:p>
          <a:p>
            <a:pPr lvl="4"/>
            <a:r>
              <a:t>Text úrovne 5</a:t>
            </a:r>
          </a:p>
        </p:txBody>
      </p:sp>
      <p:sp>
        <p:nvSpPr>
          <p:cNvPr id="36" name="Shape 36"/>
          <p:cNvSpPr>
            <a:spLocks noGrp="1"/>
          </p:cNvSpPr>
          <p:nvPr>
            <p:ph type="title"/>
          </p:nvPr>
        </p:nvSpPr>
        <p:spPr>
          <a:xfrm>
            <a:off x="1968806" y="1413133"/>
            <a:ext cx="8251214" cy="2015877"/>
          </a:xfrm>
          <a:prstGeom prst="rect">
            <a:avLst/>
          </a:prstGeom>
        </p:spPr>
        <p:txBody>
          <a:bodyPr anchor="ctr"/>
          <a:lstStyle>
            <a:lvl1pPr>
              <a:defRPr sz="3500" spc="-70">
                <a:solidFill>
                  <a:srgbClr val="1C1D21"/>
                </a:solidFill>
              </a:defRPr>
            </a:lvl1pPr>
          </a:lstStyle>
          <a:p>
            <a:r>
              <a:t>Text názvu</a:t>
            </a:r>
          </a:p>
        </p:txBody>
      </p:sp>
      <p:sp>
        <p:nvSpPr>
          <p:cNvPr id="37" name="Shape 37"/>
          <p:cNvSpPr/>
          <p:nvPr/>
        </p:nvSpPr>
        <p:spPr>
          <a:xfrm>
            <a:off x="10949453" y="5916202"/>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rPr>
                <a:solidFill>
                  <a:srgbClr val="9C9790"/>
                </a:solidFill>
              </a:rPr>
              <a:t>slide</a:t>
            </a:r>
          </a:p>
        </p:txBody>
      </p:sp>
      <p:sp>
        <p:nvSpPr>
          <p:cNvPr id="39" name="Shape 39"/>
          <p:cNvSpPr>
            <a:spLocks noGrp="1"/>
          </p:cNvSpPr>
          <p:nvPr>
            <p:ph type="pic" sz="quarter" idx="13"/>
          </p:nvPr>
        </p:nvSpPr>
        <p:spPr>
          <a:xfrm>
            <a:off x="719749" y="463503"/>
            <a:ext cx="951137" cy="951385"/>
          </a:xfrm>
          <a:prstGeom prst="rect">
            <a:avLst/>
          </a:prstGeom>
        </p:spPr>
        <p:txBody>
          <a:bodyPr lIns="45710" tIns="22855" rIns="45710" bIns="22855"/>
          <a:lstStyle/>
          <a:p>
            <a:endParaRPr/>
          </a:p>
        </p:txBody>
      </p:sp>
      <p:sp>
        <p:nvSpPr>
          <p:cNvPr id="9" name="TextBox 8"/>
          <p:cNvSpPr txBox="1"/>
          <p:nvPr userDrawn="1"/>
        </p:nvSpPr>
        <p:spPr>
          <a:xfrm>
            <a:off x="719749" y="6173178"/>
            <a:ext cx="5482095" cy="2205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marL="0" marR="0" indent="0" algn="l" defTabSz="412667" rtl="0" fontAlgn="auto" latinLnBrk="0" hangingPunct="0">
              <a:lnSpc>
                <a:spcPct val="100000"/>
              </a:lnSpc>
              <a:spcBef>
                <a:spcPts val="0"/>
              </a:spcBef>
              <a:spcAft>
                <a:spcPts val="0"/>
              </a:spcAft>
              <a:buClrTx/>
              <a:buSzTx/>
              <a:buFontTx/>
              <a:buNone/>
              <a:tabLst/>
            </a:pPr>
            <a:r>
              <a:rPr kumimoji="0" lang="en-US" sz="1100" b="0" i="0" u="none" strike="noStrike" cap="all" spc="0" normalizeH="0" baseline="0">
                <a:ln>
                  <a:noFill/>
                </a:ln>
                <a:solidFill>
                  <a:srgbClr val="9C9790"/>
                </a:solidFill>
                <a:effectLst/>
                <a:uFillTx/>
                <a:latin typeface="Montserrat-Bold"/>
                <a:ea typeface="+mn-ea"/>
                <a:cs typeface="Montserrat-Bold"/>
                <a:sym typeface="Montserrat-Regular"/>
              </a:rPr>
              <a:t>Graphicriver.net/user/goashape</a:t>
            </a:r>
          </a:p>
        </p:txBody>
      </p:sp>
    </p:spTree>
  </p:cSld>
  <p:clrMapOvr>
    <a:masterClrMapping/>
  </p:clrMapOvr>
  <p:transition xmlns:p14="http://schemas.microsoft.com/office/powerpoint/2010/mai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Services 6 copy">
    <p:bg>
      <p:bgPr>
        <a:solidFill>
          <a:srgbClr val="1C1D21"/>
        </a:solidFill>
        <a:effectLst/>
      </p:bgPr>
    </p:bg>
    <p:spTree>
      <p:nvGrpSpPr>
        <p:cNvPr id="1" name=""/>
        <p:cNvGrpSpPr/>
        <p:nvPr/>
      </p:nvGrpSpPr>
      <p:grpSpPr>
        <a:xfrm>
          <a:off x="0" y="0"/>
          <a:ext cx="0" cy="0"/>
          <a:chOff x="0" y="0"/>
          <a:chExt cx="0" cy="0"/>
        </a:xfrm>
      </p:grpSpPr>
      <p:sp>
        <p:nvSpPr>
          <p:cNvPr id="858" name="Shape 858"/>
          <p:cNvSpPr>
            <a:spLocks noGrp="1"/>
          </p:cNvSpPr>
          <p:nvPr>
            <p:ph type="body" sz="quarter" idx="13"/>
          </p:nvPr>
        </p:nvSpPr>
        <p:spPr>
          <a:xfrm>
            <a:off x="7641086" y="3354235"/>
            <a:ext cx="3665120" cy="477425"/>
          </a:xfrm>
          <a:prstGeom prst="rect">
            <a:avLst/>
          </a:prstGeom>
        </p:spPr>
        <p:txBody>
          <a:bodyPr anchor="ctr"/>
          <a:lstStyle>
            <a:lvl1pPr>
              <a:lnSpc>
                <a:spcPct val="100000"/>
              </a:lnSpc>
              <a:defRPr sz="1500" b="1" spc="-29">
                <a:solidFill>
                  <a:srgbClr val="FFFFFF"/>
                </a:solidFill>
              </a:defRPr>
            </a:lvl1pPr>
          </a:lstStyle>
          <a:p>
            <a:r>
              <a:t>25% Service</a:t>
            </a:r>
          </a:p>
        </p:txBody>
      </p:sp>
      <p:sp>
        <p:nvSpPr>
          <p:cNvPr id="859" name="Shape 859"/>
          <p:cNvSpPr>
            <a:spLocks noGrp="1"/>
          </p:cNvSpPr>
          <p:nvPr>
            <p:ph type="body" sz="quarter" idx="14"/>
          </p:nvPr>
        </p:nvSpPr>
        <p:spPr>
          <a:xfrm>
            <a:off x="7641086" y="5068199"/>
            <a:ext cx="3665120" cy="603979"/>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860" name="Shape 860"/>
          <p:cNvSpPr>
            <a:spLocks noGrp="1"/>
          </p:cNvSpPr>
          <p:nvPr>
            <p:ph type="body" sz="quarter" idx="15"/>
          </p:nvPr>
        </p:nvSpPr>
        <p:spPr>
          <a:xfrm>
            <a:off x="7641086" y="4590775"/>
            <a:ext cx="3665120" cy="477425"/>
          </a:xfrm>
          <a:prstGeom prst="rect">
            <a:avLst/>
          </a:prstGeom>
        </p:spPr>
        <p:txBody>
          <a:bodyPr anchor="ctr"/>
          <a:lstStyle>
            <a:lvl1pPr>
              <a:lnSpc>
                <a:spcPct val="100000"/>
              </a:lnSpc>
              <a:defRPr sz="1500" b="1" spc="-29">
                <a:solidFill>
                  <a:srgbClr val="FFFFFF"/>
                </a:solidFill>
              </a:defRPr>
            </a:lvl1pPr>
          </a:lstStyle>
          <a:p>
            <a:r>
              <a:t>25% Service</a:t>
            </a:r>
          </a:p>
        </p:txBody>
      </p:sp>
      <p:sp>
        <p:nvSpPr>
          <p:cNvPr id="861" name="Shape 861"/>
          <p:cNvSpPr>
            <a:spLocks noGrp="1"/>
          </p:cNvSpPr>
          <p:nvPr>
            <p:ph type="body" sz="quarter" idx="16"/>
          </p:nvPr>
        </p:nvSpPr>
        <p:spPr>
          <a:xfrm>
            <a:off x="7641086" y="1356934"/>
            <a:ext cx="3665120" cy="600473"/>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862" name="Shape 862"/>
          <p:cNvSpPr>
            <a:spLocks noGrp="1"/>
          </p:cNvSpPr>
          <p:nvPr>
            <p:ph type="body" sz="quarter" idx="17"/>
          </p:nvPr>
        </p:nvSpPr>
        <p:spPr>
          <a:xfrm>
            <a:off x="7641091" y="879510"/>
            <a:ext cx="3665121" cy="477425"/>
          </a:xfrm>
          <a:prstGeom prst="rect">
            <a:avLst/>
          </a:prstGeom>
        </p:spPr>
        <p:txBody>
          <a:bodyPr anchor="ctr"/>
          <a:lstStyle>
            <a:lvl1pPr>
              <a:lnSpc>
                <a:spcPct val="100000"/>
              </a:lnSpc>
              <a:defRPr sz="1500" b="1" spc="-29">
                <a:solidFill>
                  <a:srgbClr val="FFFFFF"/>
                </a:solidFill>
              </a:defRPr>
            </a:lvl1pPr>
          </a:lstStyle>
          <a:p>
            <a:r>
              <a:t>100% Service</a:t>
            </a:r>
          </a:p>
        </p:txBody>
      </p:sp>
      <p:sp>
        <p:nvSpPr>
          <p:cNvPr id="863" name="Shape 863"/>
          <p:cNvSpPr>
            <a:spLocks noGrp="1"/>
          </p:cNvSpPr>
          <p:nvPr>
            <p:ph type="body" sz="quarter" idx="18"/>
          </p:nvPr>
        </p:nvSpPr>
        <p:spPr>
          <a:xfrm>
            <a:off x="7641086" y="2593464"/>
            <a:ext cx="3665120" cy="596791"/>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864" name="Shape 864"/>
          <p:cNvSpPr>
            <a:spLocks noGrp="1"/>
          </p:cNvSpPr>
          <p:nvPr>
            <p:ph type="body" sz="quarter" idx="19"/>
          </p:nvPr>
        </p:nvSpPr>
        <p:spPr>
          <a:xfrm>
            <a:off x="7641086" y="2116040"/>
            <a:ext cx="3665120" cy="477425"/>
          </a:xfrm>
          <a:prstGeom prst="rect">
            <a:avLst/>
          </a:prstGeom>
        </p:spPr>
        <p:txBody>
          <a:bodyPr anchor="ctr"/>
          <a:lstStyle>
            <a:lvl1pPr>
              <a:lnSpc>
                <a:spcPct val="100000"/>
              </a:lnSpc>
              <a:defRPr sz="1500" b="1" spc="-29">
                <a:solidFill>
                  <a:srgbClr val="FFFFFF"/>
                </a:solidFill>
              </a:defRPr>
            </a:lvl1pPr>
          </a:lstStyle>
          <a:p>
            <a:r>
              <a:t>75% Service</a:t>
            </a:r>
          </a:p>
        </p:txBody>
      </p:sp>
      <p:sp>
        <p:nvSpPr>
          <p:cNvPr id="865" name="Shape 865"/>
          <p:cNvSpPr>
            <a:spLocks noGrp="1"/>
          </p:cNvSpPr>
          <p:nvPr>
            <p:ph type="body" sz="quarter" idx="20"/>
          </p:nvPr>
        </p:nvSpPr>
        <p:spPr>
          <a:xfrm>
            <a:off x="7641086" y="3826301"/>
            <a:ext cx="3665120" cy="605830"/>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866" name="Shape 866"/>
          <p:cNvSpPr/>
          <p:nvPr/>
        </p:nvSpPr>
        <p:spPr>
          <a:xfrm>
            <a:off x="422511" y="4953349"/>
            <a:ext cx="2666434" cy="1904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alpha val="70350"/>
            </a:srgbClr>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867" name="Shape 867"/>
          <p:cNvSpPr/>
          <p:nvPr/>
        </p:nvSpPr>
        <p:spPr>
          <a:xfrm>
            <a:off x="3082900" y="4953349"/>
            <a:ext cx="2666434" cy="1904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alpha val="94973"/>
            </a:srgbClr>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868" name="Shape 868"/>
          <p:cNvSpPr/>
          <p:nvPr/>
        </p:nvSpPr>
        <p:spPr>
          <a:xfrm rot="10800000" flipH="1">
            <a:off x="1750838" y="4953349"/>
            <a:ext cx="2666434" cy="190466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alpha val="85123"/>
            </a:srgbClr>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869" name="Shape 869"/>
          <p:cNvSpPr/>
          <p:nvPr/>
        </p:nvSpPr>
        <p:spPr>
          <a:xfrm>
            <a:off x="1750838" y="3048678"/>
            <a:ext cx="2666434" cy="190466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870" name="Shape 870"/>
          <p:cNvSpPr>
            <a:spLocks noGrp="1"/>
          </p:cNvSpPr>
          <p:nvPr>
            <p:ph type="body" sz="quarter" idx="21"/>
          </p:nvPr>
        </p:nvSpPr>
        <p:spPr>
          <a:xfrm>
            <a:off x="2696685" y="4111458"/>
            <a:ext cx="767465" cy="393701"/>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100%</a:t>
            </a:r>
          </a:p>
        </p:txBody>
      </p:sp>
      <p:sp>
        <p:nvSpPr>
          <p:cNvPr id="871" name="Shape 871"/>
          <p:cNvSpPr>
            <a:spLocks noGrp="1"/>
          </p:cNvSpPr>
          <p:nvPr>
            <p:ph type="body" sz="quarter" idx="22"/>
          </p:nvPr>
        </p:nvSpPr>
        <p:spPr>
          <a:xfrm>
            <a:off x="2785901" y="5477247"/>
            <a:ext cx="615956" cy="389840"/>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75%</a:t>
            </a:r>
          </a:p>
        </p:txBody>
      </p:sp>
      <p:sp>
        <p:nvSpPr>
          <p:cNvPr id="872" name="Shape 872"/>
          <p:cNvSpPr>
            <a:spLocks noGrp="1"/>
          </p:cNvSpPr>
          <p:nvPr>
            <p:ph type="body" sz="quarter" idx="23"/>
          </p:nvPr>
        </p:nvSpPr>
        <p:spPr>
          <a:xfrm>
            <a:off x="1447745" y="5974353"/>
            <a:ext cx="615956" cy="389840"/>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25%</a:t>
            </a:r>
          </a:p>
        </p:txBody>
      </p:sp>
      <p:sp>
        <p:nvSpPr>
          <p:cNvPr id="873" name="Shape 873"/>
          <p:cNvSpPr>
            <a:spLocks noGrp="1"/>
          </p:cNvSpPr>
          <p:nvPr>
            <p:ph type="body" sz="quarter" idx="24"/>
          </p:nvPr>
        </p:nvSpPr>
        <p:spPr>
          <a:xfrm>
            <a:off x="4108135" y="5974353"/>
            <a:ext cx="615956" cy="389840"/>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25%</a:t>
            </a:r>
          </a:p>
        </p:txBody>
      </p:sp>
      <p:sp>
        <p:nvSpPr>
          <p:cNvPr id="874" name="Shape 874"/>
          <p:cNvSpPr>
            <a:spLocks noGrp="1"/>
          </p:cNvSpPr>
          <p:nvPr>
            <p:ph type="body" sz="quarter" idx="25"/>
          </p:nvPr>
        </p:nvSpPr>
        <p:spPr>
          <a:xfrm>
            <a:off x="1294843" y="463510"/>
            <a:ext cx="3582159" cy="222251"/>
          </a:xfrm>
          <a:prstGeom prst="rect">
            <a:avLst/>
          </a:prstGeom>
        </p:spPr>
        <p:txBody>
          <a:bodyPr anchor="ctr">
            <a:spAutoFit/>
          </a:bodyPr>
          <a:lstStyle>
            <a:lvl1pPr algn="ctr">
              <a:lnSpc>
                <a:spcPct val="100000"/>
              </a:lnSpc>
              <a:defRPr sz="1100" cap="all" spc="0">
                <a:solidFill>
                  <a:srgbClr val="FFFFFF"/>
                </a:solidFill>
                <a:latin typeface="Montserrat-Bold"/>
                <a:ea typeface="Montserrat-Bold"/>
                <a:cs typeface="Montserrat-Bold"/>
                <a:sym typeface="Montserrat-Bold"/>
              </a:defRPr>
            </a:lvl1pPr>
          </a:lstStyle>
          <a:p>
            <a:r>
              <a:t>basic slides section</a:t>
            </a:r>
          </a:p>
        </p:txBody>
      </p:sp>
      <p:sp>
        <p:nvSpPr>
          <p:cNvPr id="875" name="Shape 875"/>
          <p:cNvSpPr/>
          <p:nvPr/>
        </p:nvSpPr>
        <p:spPr>
          <a:xfrm flipV="1">
            <a:off x="4880133" y="519063"/>
            <a:ext cx="0" cy="111126"/>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876" name="Shape 876"/>
          <p:cNvSpPr/>
          <p:nvPr/>
        </p:nvSpPr>
        <p:spPr>
          <a:xfrm flipV="1">
            <a:off x="1298150" y="519063"/>
            <a:ext cx="0" cy="111126"/>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877" name="Shape 877"/>
          <p:cNvSpPr>
            <a:spLocks noGrp="1"/>
          </p:cNvSpPr>
          <p:nvPr>
            <p:ph type="body" sz="quarter" idx="26"/>
          </p:nvPr>
        </p:nvSpPr>
        <p:spPr>
          <a:xfrm>
            <a:off x="719744" y="879510"/>
            <a:ext cx="4759160" cy="1555321"/>
          </a:xfrm>
          <a:prstGeom prst="rect">
            <a:avLst/>
          </a:prstGeom>
        </p:spPr>
        <p:txBody>
          <a:bodyPr anchor="b"/>
          <a:lstStyle>
            <a:lvl1pPr algn="ctr">
              <a:lnSpc>
                <a:spcPct val="100000"/>
              </a:lnSpc>
              <a:defRPr sz="2700" spc="-55">
                <a:solidFill>
                  <a:srgbClr val="FFFFFF"/>
                </a:solidFill>
                <a:latin typeface="Lora"/>
                <a:ea typeface="Lora"/>
                <a:cs typeface="Lora"/>
                <a:sym typeface="Lora"/>
              </a:defRPr>
            </a:lvl1pPr>
          </a:lstStyle>
          <a:p>
            <a:r>
              <a:t>Title Text</a:t>
            </a:r>
          </a:p>
        </p:txBody>
      </p:sp>
      <p:sp>
        <p:nvSpPr>
          <p:cNvPr id="878" name="Shape 878"/>
          <p:cNvSpPr>
            <a:spLocks noGrp="1"/>
          </p:cNvSpPr>
          <p:nvPr>
            <p:ph type="sldNum" sz="quarter" idx="2"/>
          </p:nvPr>
        </p:nvSpPr>
        <p:spPr>
          <a:xfrm>
            <a:off x="817451" y="5620102"/>
            <a:ext cx="253373" cy="220573"/>
          </a:xfrm>
          <a:prstGeom prst="rect">
            <a:avLst/>
          </a:prstGeom>
          <a:ln w="12700">
            <a:miter lim="400000"/>
          </a:ln>
        </p:spPr>
        <p:txBody>
          <a:bodyPr wrap="squar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Services 8">
    <p:bg>
      <p:bgPr>
        <a:solidFill>
          <a:srgbClr val="1C1D21"/>
        </a:solidFill>
        <a:effectLst/>
      </p:bgPr>
    </p:bg>
    <p:spTree>
      <p:nvGrpSpPr>
        <p:cNvPr id="1" name=""/>
        <p:cNvGrpSpPr/>
        <p:nvPr/>
      </p:nvGrpSpPr>
      <p:grpSpPr>
        <a:xfrm>
          <a:off x="0" y="0"/>
          <a:ext cx="0" cy="0"/>
          <a:chOff x="0" y="0"/>
          <a:chExt cx="0" cy="0"/>
        </a:xfrm>
      </p:grpSpPr>
      <p:sp>
        <p:nvSpPr>
          <p:cNvPr id="914" name="Shape 914"/>
          <p:cNvSpPr/>
          <p:nvPr/>
        </p:nvSpPr>
        <p:spPr>
          <a:xfrm rot="16200000">
            <a:off x="9903178" y="3807469"/>
            <a:ext cx="2667130" cy="190416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alpha val="70350"/>
            </a:srgbClr>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915" name="Shape 915"/>
          <p:cNvSpPr/>
          <p:nvPr/>
        </p:nvSpPr>
        <p:spPr>
          <a:xfrm rot="16200000">
            <a:off x="9903178" y="1146387"/>
            <a:ext cx="2667130" cy="190416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alpha val="94973"/>
            </a:srgbClr>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916" name="Shape 916"/>
          <p:cNvSpPr/>
          <p:nvPr/>
        </p:nvSpPr>
        <p:spPr>
          <a:xfrm rot="5400000" flipH="1">
            <a:off x="9903178" y="2478790"/>
            <a:ext cx="2667130" cy="190416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alpha val="85123"/>
            </a:srgbClr>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917" name="Shape 917"/>
          <p:cNvSpPr/>
          <p:nvPr/>
        </p:nvSpPr>
        <p:spPr>
          <a:xfrm rot="16200000">
            <a:off x="7999019" y="2478790"/>
            <a:ext cx="2667129" cy="190416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A1D6D8"/>
          </a:solidFill>
          <a:ln w="12700">
            <a:miter lim="400000"/>
          </a:ln>
        </p:spPr>
        <p:txBody>
          <a:bodyPr lIns="25395" tIns="25395" rIns="25395" bIns="25395" anchor="ctr"/>
          <a:lstStyle/>
          <a:p>
            <a:pPr algn="l">
              <a:defRPr sz="3000" b="1" cap="none" spc="-90">
                <a:solidFill>
                  <a:srgbClr val="FFFFFF"/>
                </a:solidFill>
                <a:latin typeface="+mj-lt"/>
                <a:ea typeface="+mj-ea"/>
                <a:cs typeface="+mj-cs"/>
                <a:sym typeface="Karla"/>
              </a:defRPr>
            </a:pPr>
            <a:endParaRPr/>
          </a:p>
        </p:txBody>
      </p:sp>
      <p:sp>
        <p:nvSpPr>
          <p:cNvPr id="918" name="Shape 918"/>
          <p:cNvSpPr>
            <a:spLocks noGrp="1"/>
          </p:cNvSpPr>
          <p:nvPr>
            <p:ph type="body" sz="quarter" idx="13"/>
          </p:nvPr>
        </p:nvSpPr>
        <p:spPr>
          <a:xfrm>
            <a:off x="9256060" y="3237663"/>
            <a:ext cx="767465" cy="393701"/>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100%</a:t>
            </a:r>
          </a:p>
        </p:txBody>
      </p:sp>
      <p:sp>
        <p:nvSpPr>
          <p:cNvPr id="919" name="Shape 919"/>
          <p:cNvSpPr>
            <a:spLocks noGrp="1"/>
          </p:cNvSpPr>
          <p:nvPr>
            <p:ph type="body" sz="quarter" idx="14"/>
          </p:nvPr>
        </p:nvSpPr>
        <p:spPr>
          <a:xfrm>
            <a:off x="10695323" y="3226118"/>
            <a:ext cx="615956" cy="389840"/>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75%</a:t>
            </a:r>
          </a:p>
        </p:txBody>
      </p:sp>
      <p:sp>
        <p:nvSpPr>
          <p:cNvPr id="920" name="Shape 920"/>
          <p:cNvSpPr>
            <a:spLocks noGrp="1"/>
          </p:cNvSpPr>
          <p:nvPr>
            <p:ph type="body" sz="quarter" idx="15"/>
          </p:nvPr>
        </p:nvSpPr>
        <p:spPr>
          <a:xfrm>
            <a:off x="11192300" y="4564622"/>
            <a:ext cx="615956" cy="389840"/>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25%</a:t>
            </a:r>
          </a:p>
        </p:txBody>
      </p:sp>
      <p:sp>
        <p:nvSpPr>
          <p:cNvPr id="921" name="Shape 921"/>
          <p:cNvSpPr>
            <a:spLocks noGrp="1"/>
          </p:cNvSpPr>
          <p:nvPr>
            <p:ph type="body" sz="quarter" idx="16"/>
          </p:nvPr>
        </p:nvSpPr>
        <p:spPr>
          <a:xfrm>
            <a:off x="11192300" y="1903540"/>
            <a:ext cx="615956" cy="389840"/>
          </a:xfrm>
          <a:prstGeom prst="rect">
            <a:avLst/>
          </a:prstGeom>
        </p:spPr>
        <p:txBody>
          <a:bodyPr wrap="none" anchor="ctr">
            <a:spAutoFit/>
          </a:bodyPr>
          <a:lstStyle>
            <a:lvl1pPr algn="ctr">
              <a:lnSpc>
                <a:spcPct val="100000"/>
              </a:lnSpc>
              <a:defRPr sz="2200" cap="all">
                <a:solidFill>
                  <a:srgbClr val="FEFDFD"/>
                </a:solidFill>
                <a:latin typeface="+mn-lt"/>
                <a:ea typeface="+mn-ea"/>
                <a:cs typeface="+mn-cs"/>
                <a:sym typeface="Montserrat-Regular"/>
              </a:defRPr>
            </a:lvl1pPr>
          </a:lstStyle>
          <a:p>
            <a:r>
              <a:t>25%</a:t>
            </a:r>
          </a:p>
        </p:txBody>
      </p:sp>
      <p:sp>
        <p:nvSpPr>
          <p:cNvPr id="922" name="Shape 922"/>
          <p:cNvSpPr>
            <a:spLocks noGrp="1"/>
          </p:cNvSpPr>
          <p:nvPr>
            <p:ph type="body" sz="quarter" idx="17"/>
          </p:nvPr>
        </p:nvSpPr>
        <p:spPr>
          <a:xfrm>
            <a:off x="4302696" y="3434506"/>
            <a:ext cx="3299166" cy="477425"/>
          </a:xfrm>
          <a:prstGeom prst="rect">
            <a:avLst/>
          </a:prstGeom>
        </p:spPr>
        <p:txBody>
          <a:bodyPr anchor="ctr"/>
          <a:lstStyle>
            <a:lvl1pPr>
              <a:lnSpc>
                <a:spcPct val="100000"/>
              </a:lnSpc>
              <a:defRPr sz="1500" b="1" spc="-29">
                <a:solidFill>
                  <a:srgbClr val="FFFFFF"/>
                </a:solidFill>
              </a:defRPr>
            </a:lvl1pPr>
          </a:lstStyle>
          <a:p>
            <a:r>
              <a:t>03. Service</a:t>
            </a:r>
          </a:p>
        </p:txBody>
      </p:sp>
      <p:sp>
        <p:nvSpPr>
          <p:cNvPr id="923" name="Shape 923"/>
          <p:cNvSpPr>
            <a:spLocks noGrp="1"/>
          </p:cNvSpPr>
          <p:nvPr>
            <p:ph type="body" sz="quarter" idx="18"/>
          </p:nvPr>
        </p:nvSpPr>
        <p:spPr>
          <a:xfrm>
            <a:off x="4302691" y="5141273"/>
            <a:ext cx="3299165" cy="603978"/>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924" name="Shape 924"/>
          <p:cNvSpPr>
            <a:spLocks noGrp="1"/>
          </p:cNvSpPr>
          <p:nvPr>
            <p:ph type="body" sz="quarter" idx="19"/>
          </p:nvPr>
        </p:nvSpPr>
        <p:spPr>
          <a:xfrm>
            <a:off x="4302696" y="4671047"/>
            <a:ext cx="3299166" cy="477425"/>
          </a:xfrm>
          <a:prstGeom prst="rect">
            <a:avLst/>
          </a:prstGeom>
        </p:spPr>
        <p:txBody>
          <a:bodyPr anchor="ctr"/>
          <a:lstStyle>
            <a:lvl1pPr>
              <a:lnSpc>
                <a:spcPct val="100000"/>
              </a:lnSpc>
              <a:defRPr sz="1500" b="1" spc="-29">
                <a:solidFill>
                  <a:srgbClr val="FFFFFF"/>
                </a:solidFill>
              </a:defRPr>
            </a:lvl1pPr>
          </a:lstStyle>
          <a:p>
            <a:r>
              <a:t>04. Service</a:t>
            </a:r>
          </a:p>
        </p:txBody>
      </p:sp>
      <p:sp>
        <p:nvSpPr>
          <p:cNvPr id="925" name="Shape 925"/>
          <p:cNvSpPr>
            <a:spLocks noGrp="1"/>
          </p:cNvSpPr>
          <p:nvPr>
            <p:ph type="body" sz="quarter" idx="20"/>
          </p:nvPr>
        </p:nvSpPr>
        <p:spPr>
          <a:xfrm>
            <a:off x="719748" y="3911931"/>
            <a:ext cx="3299166" cy="600472"/>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926" name="Shape 926"/>
          <p:cNvSpPr>
            <a:spLocks noGrp="1"/>
          </p:cNvSpPr>
          <p:nvPr>
            <p:ph type="body" sz="quarter" idx="21"/>
          </p:nvPr>
        </p:nvSpPr>
        <p:spPr>
          <a:xfrm>
            <a:off x="719744" y="3434506"/>
            <a:ext cx="3299165" cy="477425"/>
          </a:xfrm>
          <a:prstGeom prst="rect">
            <a:avLst/>
          </a:prstGeom>
        </p:spPr>
        <p:txBody>
          <a:bodyPr anchor="ctr"/>
          <a:lstStyle>
            <a:lvl1pPr>
              <a:lnSpc>
                <a:spcPct val="100000"/>
              </a:lnSpc>
              <a:defRPr sz="1500" b="1" spc="-29">
                <a:solidFill>
                  <a:srgbClr val="FFFFFF"/>
                </a:solidFill>
              </a:defRPr>
            </a:lvl1pPr>
          </a:lstStyle>
          <a:p>
            <a:r>
              <a:t>01. Service</a:t>
            </a:r>
          </a:p>
        </p:txBody>
      </p:sp>
      <p:sp>
        <p:nvSpPr>
          <p:cNvPr id="927" name="Shape 927"/>
          <p:cNvSpPr>
            <a:spLocks noGrp="1"/>
          </p:cNvSpPr>
          <p:nvPr>
            <p:ph type="body" sz="quarter" idx="22"/>
          </p:nvPr>
        </p:nvSpPr>
        <p:spPr>
          <a:xfrm>
            <a:off x="719748" y="5148461"/>
            <a:ext cx="3299166" cy="603978"/>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928" name="Shape 928"/>
          <p:cNvSpPr>
            <a:spLocks noGrp="1"/>
          </p:cNvSpPr>
          <p:nvPr>
            <p:ph type="body" sz="quarter" idx="23"/>
          </p:nvPr>
        </p:nvSpPr>
        <p:spPr>
          <a:xfrm>
            <a:off x="719744" y="4671047"/>
            <a:ext cx="3299165" cy="477425"/>
          </a:xfrm>
          <a:prstGeom prst="rect">
            <a:avLst/>
          </a:prstGeom>
        </p:spPr>
        <p:txBody>
          <a:bodyPr anchor="ctr"/>
          <a:lstStyle>
            <a:lvl1pPr>
              <a:lnSpc>
                <a:spcPct val="100000"/>
              </a:lnSpc>
              <a:defRPr sz="1500" b="1" spc="-29">
                <a:solidFill>
                  <a:srgbClr val="FFFFFF"/>
                </a:solidFill>
              </a:defRPr>
            </a:lvl1pPr>
          </a:lstStyle>
          <a:p>
            <a:r>
              <a:t>02. Service</a:t>
            </a:r>
          </a:p>
        </p:txBody>
      </p:sp>
      <p:sp>
        <p:nvSpPr>
          <p:cNvPr id="929" name="Shape 929"/>
          <p:cNvSpPr>
            <a:spLocks noGrp="1"/>
          </p:cNvSpPr>
          <p:nvPr>
            <p:ph type="body" sz="quarter" idx="24"/>
          </p:nvPr>
        </p:nvSpPr>
        <p:spPr>
          <a:xfrm>
            <a:off x="4302696" y="3906573"/>
            <a:ext cx="3299166" cy="605830"/>
          </a:xfrm>
          <a:prstGeom prst="rect">
            <a:avLst/>
          </a:prstGeom>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930" name="Shape 930"/>
          <p:cNvSpPr>
            <a:spLocks noGrp="1"/>
          </p:cNvSpPr>
          <p:nvPr>
            <p:ph type="body" sz="quarter" idx="25"/>
          </p:nvPr>
        </p:nvSpPr>
        <p:spPr>
          <a:xfrm>
            <a:off x="4304939" y="463510"/>
            <a:ext cx="3582160" cy="222251"/>
          </a:xfrm>
          <a:prstGeom prst="rect">
            <a:avLst/>
          </a:prstGeom>
        </p:spPr>
        <p:txBody>
          <a:bodyPr anchor="ctr">
            <a:spAutoFit/>
          </a:bodyPr>
          <a:lstStyle>
            <a:lvl1pPr algn="ctr">
              <a:lnSpc>
                <a:spcPct val="100000"/>
              </a:lnSpc>
              <a:defRPr sz="1100" cap="all" spc="0">
                <a:solidFill>
                  <a:srgbClr val="FFFFFF"/>
                </a:solidFill>
                <a:latin typeface="Montserrat-Bold"/>
                <a:ea typeface="Montserrat-Bold"/>
                <a:cs typeface="Montserrat-Bold"/>
                <a:sym typeface="Montserrat-Bold"/>
              </a:defRPr>
            </a:lvl1pPr>
          </a:lstStyle>
          <a:p>
            <a:r>
              <a:t>basic slides section</a:t>
            </a:r>
          </a:p>
        </p:txBody>
      </p:sp>
      <p:sp>
        <p:nvSpPr>
          <p:cNvPr id="931" name="Shape 931"/>
          <p:cNvSpPr>
            <a:spLocks noGrp="1"/>
          </p:cNvSpPr>
          <p:nvPr>
            <p:ph type="body" sz="quarter" idx="26"/>
          </p:nvPr>
        </p:nvSpPr>
        <p:spPr>
          <a:xfrm>
            <a:off x="719744" y="463510"/>
            <a:ext cx="3582159" cy="222251"/>
          </a:xfrm>
          <a:prstGeom prst="rect">
            <a:avLst/>
          </a:prstGeom>
        </p:spPr>
        <p:txBody>
          <a:bodyPr anchor="ctr">
            <a:spAutoFit/>
          </a:bodyPr>
          <a:lstStyle>
            <a:lvl1pPr>
              <a:lnSpc>
                <a:spcPct val="100000"/>
              </a:lnSpc>
              <a:defRPr sz="1100" cap="all" spc="0">
                <a:solidFill>
                  <a:srgbClr val="FFFFFF"/>
                </a:solidFill>
                <a:latin typeface="Montserrat-Bold"/>
                <a:ea typeface="Montserrat-Bold"/>
                <a:cs typeface="Montserrat-Bold"/>
                <a:sym typeface="Montserrat-Bold"/>
              </a:defRPr>
            </a:lvl1pPr>
          </a:lstStyle>
          <a:p>
            <a:r>
              <a:t>by goashape</a:t>
            </a:r>
          </a:p>
        </p:txBody>
      </p:sp>
      <p:sp>
        <p:nvSpPr>
          <p:cNvPr id="932" name="Shape 932"/>
          <p:cNvSpPr/>
          <p:nvPr/>
        </p:nvSpPr>
        <p:spPr>
          <a:xfrm flipV="1">
            <a:off x="7890235" y="519063"/>
            <a:ext cx="0" cy="111126"/>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933" name="Shape 933"/>
          <p:cNvSpPr/>
          <p:nvPr/>
        </p:nvSpPr>
        <p:spPr>
          <a:xfrm flipV="1">
            <a:off x="4308251" y="519063"/>
            <a:ext cx="0" cy="111126"/>
          </a:xfrm>
          <a:prstGeom prst="line">
            <a:avLst/>
          </a:prstGeom>
          <a:ln w="254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934" name="Shape 934"/>
          <p:cNvSpPr/>
          <p:nvPr/>
        </p:nvSpPr>
        <p:spPr>
          <a:xfrm>
            <a:off x="10949453" y="210429"/>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FFFFFF"/>
                </a:solidFill>
                <a:latin typeface="Montserrat-Bold"/>
                <a:ea typeface="Montserrat-Bold"/>
                <a:cs typeface="Montserrat-Bold"/>
                <a:sym typeface="Montserrat-Bold"/>
              </a:defRPr>
            </a:lvl1pPr>
          </a:lstStyle>
          <a:p>
            <a:r>
              <a:t>slide</a:t>
            </a:r>
          </a:p>
        </p:txBody>
      </p:sp>
      <p:sp>
        <p:nvSpPr>
          <p:cNvPr id="935" name="Shape 935"/>
          <p:cNvSpPr>
            <a:spLocks noGrp="1"/>
          </p:cNvSpPr>
          <p:nvPr>
            <p:ph type="body" sz="quarter" idx="27"/>
          </p:nvPr>
        </p:nvSpPr>
        <p:spPr>
          <a:xfrm>
            <a:off x="719749" y="685750"/>
            <a:ext cx="7165895" cy="2224534"/>
          </a:xfrm>
          <a:prstGeom prst="rect">
            <a:avLst/>
          </a:prstGeom>
        </p:spPr>
        <p:txBody>
          <a:bodyPr anchor="ctr"/>
          <a:lstStyle>
            <a:lvl1pPr>
              <a:lnSpc>
                <a:spcPct val="100000"/>
              </a:lnSpc>
              <a:defRPr sz="2700" spc="-55">
                <a:solidFill>
                  <a:srgbClr val="A1D6D8"/>
                </a:solidFill>
                <a:latin typeface="Lora"/>
                <a:ea typeface="Lora"/>
                <a:cs typeface="Lora"/>
                <a:sym typeface="Lora"/>
              </a:defRPr>
            </a:lvl1pPr>
          </a:lstStyle>
          <a:p>
            <a:r>
              <a:t>Title Text</a:t>
            </a:r>
          </a:p>
        </p:txBody>
      </p:sp>
      <p:sp>
        <p:nvSpPr>
          <p:cNvPr id="936" name="Shape 936"/>
          <p:cNvSpPr>
            <a:spLocks noGrp="1"/>
          </p:cNvSpPr>
          <p:nvPr>
            <p:ph type="sldNum" sz="quarter" idx="2"/>
          </p:nvPr>
        </p:nvSpPr>
        <p:spPr>
          <a:xfrm>
            <a:off x="10698092" y="464354"/>
            <a:ext cx="223690" cy="220563"/>
          </a:xfrm>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Services 18 copy">
    <p:spTree>
      <p:nvGrpSpPr>
        <p:cNvPr id="1" name=""/>
        <p:cNvGrpSpPr/>
        <p:nvPr/>
      </p:nvGrpSpPr>
      <p:grpSpPr>
        <a:xfrm>
          <a:off x="0" y="0"/>
          <a:ext cx="0" cy="0"/>
          <a:chOff x="0" y="0"/>
          <a:chExt cx="0" cy="0"/>
        </a:xfrm>
      </p:grpSpPr>
      <p:pic>
        <p:nvPicPr>
          <p:cNvPr id="1128" name="codecanyon-light-background.png"/>
          <p:cNvPicPr>
            <a:picLocks noChangeAspect="1"/>
          </p:cNvPicPr>
          <p:nvPr/>
        </p:nvPicPr>
        <p:blipFill>
          <a:blip r:embed="rId2">
            <a:extLst/>
          </a:blip>
          <a:srcRect/>
          <a:stretch>
            <a:fillRect/>
          </a:stretch>
        </p:blipFill>
        <p:spPr>
          <a:xfrm>
            <a:off x="1037161" y="3883601"/>
            <a:ext cx="2031198" cy="333476"/>
          </a:xfrm>
          <a:prstGeom prst="rect">
            <a:avLst/>
          </a:prstGeom>
          <a:ln w="12700">
            <a:miter lim="400000"/>
          </a:ln>
        </p:spPr>
      </p:pic>
      <p:pic>
        <p:nvPicPr>
          <p:cNvPr id="1129" name="themeforest-light-background.png"/>
          <p:cNvPicPr>
            <a:picLocks noChangeAspect="1"/>
          </p:cNvPicPr>
          <p:nvPr/>
        </p:nvPicPr>
        <p:blipFill>
          <a:blip r:embed="rId3">
            <a:extLst/>
          </a:blip>
          <a:srcRect/>
          <a:stretch>
            <a:fillRect/>
          </a:stretch>
        </p:blipFill>
        <p:spPr>
          <a:xfrm>
            <a:off x="6437035" y="3781518"/>
            <a:ext cx="2031198" cy="344892"/>
          </a:xfrm>
          <a:prstGeom prst="rect">
            <a:avLst/>
          </a:prstGeom>
          <a:ln w="12700">
            <a:miter lim="400000"/>
          </a:ln>
        </p:spPr>
      </p:pic>
      <p:pic>
        <p:nvPicPr>
          <p:cNvPr id="1130" name="photodune-light-background.png"/>
          <p:cNvPicPr>
            <a:picLocks noChangeAspect="1"/>
          </p:cNvPicPr>
          <p:nvPr/>
        </p:nvPicPr>
        <p:blipFill>
          <a:blip r:embed="rId4">
            <a:extLst/>
          </a:blip>
          <a:srcRect/>
          <a:stretch>
            <a:fillRect/>
          </a:stretch>
        </p:blipFill>
        <p:spPr>
          <a:xfrm>
            <a:off x="1138561" y="5079985"/>
            <a:ext cx="1929898" cy="431801"/>
          </a:xfrm>
          <a:prstGeom prst="rect">
            <a:avLst/>
          </a:prstGeom>
          <a:ln w="12700">
            <a:miter lim="400000"/>
          </a:ln>
        </p:spPr>
      </p:pic>
      <p:pic>
        <p:nvPicPr>
          <p:cNvPr id="1131" name="videohive-light-background.png"/>
          <p:cNvPicPr>
            <a:picLocks noChangeAspect="1"/>
          </p:cNvPicPr>
          <p:nvPr/>
        </p:nvPicPr>
        <p:blipFill>
          <a:blip r:embed="rId5">
            <a:extLst/>
          </a:blip>
          <a:srcRect/>
          <a:stretch>
            <a:fillRect/>
          </a:stretch>
        </p:blipFill>
        <p:spPr>
          <a:xfrm>
            <a:off x="6754273" y="4900597"/>
            <a:ext cx="1714054" cy="463551"/>
          </a:xfrm>
          <a:prstGeom prst="rect">
            <a:avLst/>
          </a:prstGeom>
          <a:ln w="12700">
            <a:miter lim="400000"/>
          </a:ln>
        </p:spPr>
      </p:pic>
      <p:sp>
        <p:nvSpPr>
          <p:cNvPr id="1132" name="Shape 1132"/>
          <p:cNvSpPr>
            <a:spLocks noGrp="1"/>
          </p:cNvSpPr>
          <p:nvPr>
            <p:ph type="body" sz="quarter" idx="13"/>
          </p:nvPr>
        </p:nvSpPr>
        <p:spPr>
          <a:xfrm>
            <a:off x="3617075" y="3741256"/>
            <a:ext cx="2477343" cy="618108"/>
          </a:xfrm>
          <a:prstGeom prst="rect">
            <a:avLst/>
          </a:prstGeom>
        </p:spPr>
        <p:txBody>
          <a:bodyPr anchor="ctr">
            <a:spAutoFit/>
          </a:bodyPr>
          <a:lstStyle/>
          <a:p>
            <a:pPr>
              <a:defRPr sz="2600" spc="0">
                <a:solidFill>
                  <a:srgbClr val="4E5461"/>
                </a:solidFill>
              </a:defRPr>
            </a:pPr>
            <a:endParaRPr/>
          </a:p>
        </p:txBody>
      </p:sp>
      <p:sp>
        <p:nvSpPr>
          <p:cNvPr id="1133" name="Shape 1133"/>
          <p:cNvSpPr>
            <a:spLocks noGrp="1"/>
          </p:cNvSpPr>
          <p:nvPr>
            <p:ph type="body" sz="quarter" idx="14"/>
          </p:nvPr>
        </p:nvSpPr>
        <p:spPr>
          <a:xfrm>
            <a:off x="3617075" y="4986892"/>
            <a:ext cx="2477343" cy="618108"/>
          </a:xfrm>
          <a:prstGeom prst="rect">
            <a:avLst/>
          </a:prstGeom>
        </p:spPr>
        <p:txBody>
          <a:bodyPr anchor="ctr">
            <a:spAutoFit/>
          </a:bodyPr>
          <a:lstStyle/>
          <a:p>
            <a:pPr>
              <a:defRPr sz="2600" spc="0">
                <a:solidFill>
                  <a:srgbClr val="4E5461"/>
                </a:solidFill>
              </a:defRPr>
            </a:pPr>
            <a:endParaRPr/>
          </a:p>
        </p:txBody>
      </p:sp>
      <p:sp>
        <p:nvSpPr>
          <p:cNvPr id="1134" name="Shape 1134"/>
          <p:cNvSpPr>
            <a:spLocks noGrp="1"/>
          </p:cNvSpPr>
          <p:nvPr>
            <p:ph type="body" sz="quarter" idx="15"/>
          </p:nvPr>
        </p:nvSpPr>
        <p:spPr>
          <a:xfrm>
            <a:off x="9016938" y="3644981"/>
            <a:ext cx="2441134" cy="618108"/>
          </a:xfrm>
          <a:prstGeom prst="rect">
            <a:avLst/>
          </a:prstGeom>
        </p:spPr>
        <p:txBody>
          <a:bodyPr anchor="ctr">
            <a:spAutoFit/>
          </a:bodyPr>
          <a:lstStyle/>
          <a:p>
            <a:pPr>
              <a:defRPr sz="2600" spc="0">
                <a:solidFill>
                  <a:srgbClr val="4E5461"/>
                </a:solidFill>
              </a:defRPr>
            </a:pPr>
            <a:endParaRPr/>
          </a:p>
        </p:txBody>
      </p:sp>
      <p:sp>
        <p:nvSpPr>
          <p:cNvPr id="1135" name="Shape 1135"/>
          <p:cNvSpPr>
            <a:spLocks noGrp="1"/>
          </p:cNvSpPr>
          <p:nvPr>
            <p:ph type="body" sz="quarter" idx="16"/>
          </p:nvPr>
        </p:nvSpPr>
        <p:spPr>
          <a:xfrm>
            <a:off x="9016938" y="4878942"/>
            <a:ext cx="2441134" cy="618108"/>
          </a:xfrm>
          <a:prstGeom prst="rect">
            <a:avLst/>
          </a:prstGeom>
        </p:spPr>
        <p:txBody>
          <a:bodyPr anchor="ctr">
            <a:spAutoFit/>
          </a:bodyPr>
          <a:lstStyle/>
          <a:p>
            <a:pPr>
              <a:defRPr sz="2600" spc="0">
                <a:solidFill>
                  <a:srgbClr val="4E5461"/>
                </a:solidFill>
              </a:defRPr>
            </a:pPr>
            <a:endParaRPr/>
          </a:p>
        </p:txBody>
      </p:sp>
      <p:sp>
        <p:nvSpPr>
          <p:cNvPr id="1136" name="Shape 1136"/>
          <p:cNvSpPr/>
          <p:nvPr/>
        </p:nvSpPr>
        <p:spPr>
          <a:xfrm flipV="1">
            <a:off x="3374493" y="3994747"/>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137" name="Shape 1137"/>
          <p:cNvSpPr/>
          <p:nvPr/>
        </p:nvSpPr>
        <p:spPr>
          <a:xfrm flipV="1">
            <a:off x="3374493" y="5240382"/>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138" name="Shape 1138"/>
          <p:cNvSpPr/>
          <p:nvPr/>
        </p:nvSpPr>
        <p:spPr>
          <a:xfrm flipV="1">
            <a:off x="8774362" y="3898472"/>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139" name="Shape 1139"/>
          <p:cNvSpPr/>
          <p:nvPr/>
        </p:nvSpPr>
        <p:spPr>
          <a:xfrm flipV="1">
            <a:off x="8774362" y="5132432"/>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140" name="Shape 1140"/>
          <p:cNvSpPr>
            <a:spLocks noGrp="1"/>
          </p:cNvSpPr>
          <p:nvPr>
            <p:ph type="body" sz="quarter" idx="17"/>
          </p:nvPr>
        </p:nvSpPr>
        <p:spPr>
          <a:xfrm>
            <a:off x="4304939" y="463510"/>
            <a:ext cx="3582160" cy="222251"/>
          </a:xfrm>
          <a:prstGeom prst="rect">
            <a:avLst/>
          </a:prstGeom>
        </p:spPr>
        <p:txBody>
          <a:bodyPr anchor="ctr">
            <a:spAutoFit/>
          </a:bodyPr>
          <a:lstStyle>
            <a:lvl1pPr algn="ctr">
              <a:lnSpc>
                <a:spcPct val="100000"/>
              </a:lnSpc>
              <a:defRPr sz="1100" cap="all" spc="0">
                <a:solidFill>
                  <a:srgbClr val="9C9790"/>
                </a:solidFill>
                <a:latin typeface="Montserrat-Bold"/>
                <a:ea typeface="Montserrat-Bold"/>
                <a:cs typeface="Montserrat-Bold"/>
                <a:sym typeface="Montserrat-Bold"/>
              </a:defRPr>
            </a:lvl1pPr>
          </a:lstStyle>
          <a:p>
            <a:r>
              <a:t>partners section</a:t>
            </a:r>
          </a:p>
        </p:txBody>
      </p:sp>
      <p:sp>
        <p:nvSpPr>
          <p:cNvPr id="1141" name="Shape 1141"/>
          <p:cNvSpPr/>
          <p:nvPr/>
        </p:nvSpPr>
        <p:spPr>
          <a:xfrm flipV="1">
            <a:off x="7890235"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142" name="Shape 1142"/>
          <p:cNvSpPr/>
          <p:nvPr/>
        </p:nvSpPr>
        <p:spPr>
          <a:xfrm flipV="1">
            <a:off x="4308251"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143" name="Shape 1143"/>
          <p:cNvSpPr/>
          <p:nvPr/>
        </p:nvSpPr>
        <p:spPr>
          <a:xfrm>
            <a:off x="10949453" y="210429"/>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1144" name="Shape 1144"/>
          <p:cNvSpPr>
            <a:spLocks noGrp="1"/>
          </p:cNvSpPr>
          <p:nvPr>
            <p:ph type="pic" sz="quarter" idx="18"/>
          </p:nvPr>
        </p:nvSpPr>
        <p:spPr>
          <a:xfrm>
            <a:off x="719749" y="463503"/>
            <a:ext cx="951137" cy="951385"/>
          </a:xfrm>
          <a:prstGeom prst="rect">
            <a:avLst/>
          </a:prstGeom>
        </p:spPr>
        <p:txBody>
          <a:bodyPr lIns="45710" tIns="22855" rIns="45710" bIns="22855"/>
          <a:lstStyle/>
          <a:p>
            <a:endParaRPr/>
          </a:p>
        </p:txBody>
      </p:sp>
      <p:sp>
        <p:nvSpPr>
          <p:cNvPr id="1145" name="Shape 1145"/>
          <p:cNvSpPr>
            <a:spLocks noGrp="1"/>
          </p:cNvSpPr>
          <p:nvPr>
            <p:ph type="body" sz="quarter" idx="19"/>
          </p:nvPr>
        </p:nvSpPr>
        <p:spPr>
          <a:xfrm>
            <a:off x="1968409" y="1107340"/>
            <a:ext cx="8252008" cy="1018944"/>
          </a:xfrm>
          <a:prstGeom prst="rect">
            <a:avLst/>
          </a:prstGeom>
        </p:spPr>
        <p:txBody>
          <a:bodyPr anchor="ctr"/>
          <a:lstStyle>
            <a:lvl1pPr algn="ctr">
              <a:lnSpc>
                <a:spcPct val="100000"/>
              </a:lnSpc>
              <a:defRPr sz="2700" spc="-55">
                <a:solidFill>
                  <a:srgbClr val="000000"/>
                </a:solidFill>
                <a:latin typeface="Lora"/>
                <a:ea typeface="Lora"/>
                <a:cs typeface="Lora"/>
                <a:sym typeface="Lora"/>
              </a:defRPr>
            </a:lvl1pPr>
          </a:lstStyle>
          <a:p>
            <a:r>
              <a:t>Title Text</a:t>
            </a:r>
          </a:p>
        </p:txBody>
      </p:sp>
      <p:sp>
        <p:nvSpPr>
          <p:cNvPr id="1146" name="Shape 1146"/>
          <p:cNvSpPr>
            <a:spLocks noGrp="1"/>
          </p:cNvSpPr>
          <p:nvPr>
            <p:ph type="body" sz="quarter" idx="20"/>
          </p:nvPr>
        </p:nvSpPr>
        <p:spPr>
          <a:xfrm>
            <a:off x="1968409" y="2126283"/>
            <a:ext cx="8252008" cy="825566"/>
          </a:xfrm>
          <a:prstGeom prst="rect">
            <a:avLst/>
          </a:prstGeom>
        </p:spPr>
        <p:txBody>
          <a:bodyPr anchor="ctr"/>
          <a:lstStyle>
            <a:lvl1pPr algn="ctr">
              <a:defRPr sz="1100"/>
            </a:lvl1pPr>
          </a:lstStyle>
          <a:p>
            <a:r>
              <a:t>Assertively myocardinate principle-centered resources before sustainable scenarios. Enthusiastically enable 24/365 infrastructures after enabled initiatives. Phosfluorescently create effective "outside the box" thinking whereas team building strategic.</a:t>
            </a:r>
          </a:p>
        </p:txBody>
      </p:sp>
      <p:sp>
        <p:nvSpPr>
          <p:cNvPr id="1147" name="Shape 1147"/>
          <p:cNvSpPr>
            <a:spLocks noGrp="1"/>
          </p:cNvSpPr>
          <p:nvPr>
            <p:ph type="sldNum" sz="quarter" idx="2"/>
          </p:nvPr>
        </p:nvSpPr>
        <p:spPr>
          <a:xfrm>
            <a:off x="10732715" y="464354"/>
            <a:ext cx="223690" cy="220563"/>
          </a:xfrm>
          <a:prstGeom prst="rect">
            <a:avLst/>
          </a:prstGeom>
          <a:ln w="12700">
            <a:miter lim="400000"/>
          </a:ln>
        </p:spPr>
        <p:txBody>
          <a:bodyPr wrap="none" lIns="25395" tIns="25395" rIns="25395" bIns="25395" anchor="ctr">
            <a:spAutoFit/>
          </a:bodyPr>
          <a:lstStyle>
            <a:lvl1pPr>
              <a:defRPr lang="uk-UA"/>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Break 2">
    <p:bg>
      <p:bgPr>
        <a:solidFill>
          <a:srgbClr val="000000"/>
        </a:solidFill>
        <a:effectLst/>
      </p:bgPr>
    </p:bg>
    <p:spTree>
      <p:nvGrpSpPr>
        <p:cNvPr id="1" name=""/>
        <p:cNvGrpSpPr/>
        <p:nvPr/>
      </p:nvGrpSpPr>
      <p:grpSpPr>
        <a:xfrm>
          <a:off x="0" y="0"/>
          <a:ext cx="0" cy="0"/>
          <a:chOff x="0" y="0"/>
          <a:chExt cx="0" cy="0"/>
        </a:xfrm>
      </p:grpSpPr>
      <p:sp>
        <p:nvSpPr>
          <p:cNvPr id="1295" name="Shape 1295"/>
          <p:cNvSpPr>
            <a:spLocks noGrp="1"/>
          </p:cNvSpPr>
          <p:nvPr>
            <p:ph type="title"/>
          </p:nvPr>
        </p:nvSpPr>
        <p:spPr>
          <a:xfrm>
            <a:off x="4190831" y="1523966"/>
            <a:ext cx="3807173" cy="3810075"/>
          </a:xfrm>
          <a:prstGeom prst="rect">
            <a:avLst/>
          </a:prstGeom>
        </p:spPr>
        <p:txBody>
          <a:bodyPr anchor="ctr"/>
          <a:lstStyle>
            <a:lvl1pPr>
              <a:defRPr sz="5000" cap="all" spc="1000" baseline="10000">
                <a:solidFill>
                  <a:srgbClr val="FFFFFF"/>
                </a:solidFill>
                <a:latin typeface="+mn-lt"/>
                <a:ea typeface="+mn-ea"/>
                <a:cs typeface="+mn-cs"/>
                <a:sym typeface="Montserrat-Regular"/>
              </a:defRPr>
            </a:lvl1pPr>
          </a:lstStyle>
          <a:p>
            <a:r>
              <a:t>Text názvu</a:t>
            </a:r>
          </a:p>
        </p:txBody>
      </p:sp>
      <p:sp>
        <p:nvSpPr>
          <p:cNvPr id="1296" name="Shape 1296"/>
          <p:cNvSpPr/>
          <p:nvPr/>
        </p:nvSpPr>
        <p:spPr>
          <a:xfrm>
            <a:off x="4190831" y="1536673"/>
            <a:ext cx="3807173" cy="1"/>
          </a:xfrm>
          <a:prstGeom prst="line">
            <a:avLst/>
          </a:prstGeom>
          <a:ln w="508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297" name="Shape 1297"/>
          <p:cNvSpPr/>
          <p:nvPr/>
        </p:nvSpPr>
        <p:spPr>
          <a:xfrm>
            <a:off x="4190831" y="5346747"/>
            <a:ext cx="3807173" cy="1"/>
          </a:xfrm>
          <a:prstGeom prst="line">
            <a:avLst/>
          </a:prstGeom>
          <a:ln w="508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298" name="Shape 1298"/>
          <p:cNvSpPr>
            <a:spLocks noGrp="1"/>
          </p:cNvSpPr>
          <p:nvPr>
            <p:ph type="sldNum" sz="quarter" idx="2"/>
          </p:nvPr>
        </p:nvSpPr>
        <p:spPr>
          <a:xfrm>
            <a:off x="832287" y="880345"/>
            <a:ext cx="223690" cy="220563"/>
          </a:xfrm>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Break 2 copy">
    <p:bg>
      <p:bgPr>
        <a:solidFill>
          <a:srgbClr val="000000"/>
        </a:solidFill>
        <a:effectLst/>
      </p:bgPr>
    </p:bg>
    <p:spTree>
      <p:nvGrpSpPr>
        <p:cNvPr id="1" name=""/>
        <p:cNvGrpSpPr/>
        <p:nvPr/>
      </p:nvGrpSpPr>
      <p:grpSpPr>
        <a:xfrm>
          <a:off x="0" y="0"/>
          <a:ext cx="0" cy="0"/>
          <a:chOff x="0" y="0"/>
          <a:chExt cx="0" cy="0"/>
        </a:xfrm>
      </p:grpSpPr>
      <p:sp>
        <p:nvSpPr>
          <p:cNvPr id="1305" name="Shape 1305"/>
          <p:cNvSpPr>
            <a:spLocks noGrp="1"/>
          </p:cNvSpPr>
          <p:nvPr>
            <p:ph type="pic" idx="13"/>
          </p:nvPr>
        </p:nvSpPr>
        <p:spPr>
          <a:xfrm>
            <a:off x="5" y="0"/>
            <a:ext cx="12188825" cy="6858000"/>
          </a:xfrm>
          <a:prstGeom prst="rect">
            <a:avLst/>
          </a:prstGeom>
        </p:spPr>
        <p:txBody>
          <a:bodyPr lIns="45710" tIns="22855" rIns="45710" bIns="22855"/>
          <a:lstStyle/>
          <a:p>
            <a:endParaRPr/>
          </a:p>
        </p:txBody>
      </p:sp>
      <p:sp>
        <p:nvSpPr>
          <p:cNvPr id="1306" name="Shape 1306"/>
          <p:cNvSpPr>
            <a:spLocks noGrp="1"/>
          </p:cNvSpPr>
          <p:nvPr>
            <p:ph type="title"/>
          </p:nvPr>
        </p:nvSpPr>
        <p:spPr>
          <a:xfrm>
            <a:off x="4190831" y="1523966"/>
            <a:ext cx="3807173" cy="3810075"/>
          </a:xfrm>
          <a:prstGeom prst="rect">
            <a:avLst/>
          </a:prstGeom>
        </p:spPr>
        <p:txBody>
          <a:bodyPr anchor="ctr"/>
          <a:lstStyle>
            <a:lvl1pPr>
              <a:defRPr sz="5000" cap="all" spc="1000" baseline="10000">
                <a:solidFill>
                  <a:srgbClr val="FFFFFF"/>
                </a:solidFill>
                <a:latin typeface="+mn-lt"/>
                <a:ea typeface="+mn-ea"/>
                <a:cs typeface="+mn-cs"/>
                <a:sym typeface="Montserrat-Regular"/>
              </a:defRPr>
            </a:lvl1pPr>
          </a:lstStyle>
          <a:p>
            <a:r>
              <a:t>Text názvu</a:t>
            </a:r>
          </a:p>
        </p:txBody>
      </p:sp>
      <p:sp>
        <p:nvSpPr>
          <p:cNvPr id="1307" name="Shape 1307"/>
          <p:cNvSpPr/>
          <p:nvPr/>
        </p:nvSpPr>
        <p:spPr>
          <a:xfrm flipV="1">
            <a:off x="4189872" y="1537623"/>
            <a:ext cx="0" cy="3808165"/>
          </a:xfrm>
          <a:prstGeom prst="line">
            <a:avLst/>
          </a:prstGeom>
          <a:ln w="508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308" name="Shape 1308"/>
          <p:cNvSpPr/>
          <p:nvPr/>
        </p:nvSpPr>
        <p:spPr>
          <a:xfrm flipV="1">
            <a:off x="7998954" y="1537623"/>
            <a:ext cx="0" cy="3808165"/>
          </a:xfrm>
          <a:prstGeom prst="line">
            <a:avLst/>
          </a:prstGeom>
          <a:ln w="50800">
            <a:solidFill>
              <a:srgbClr val="4E5461"/>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309" name="Shape 1309"/>
          <p:cNvSpPr>
            <a:spLocks noGrp="1"/>
          </p:cNvSpPr>
          <p:nvPr>
            <p:ph type="sldNum" sz="quarter" idx="2"/>
          </p:nvPr>
        </p:nvSpPr>
        <p:spPr>
          <a:xfrm>
            <a:off x="832287" y="880345"/>
            <a:ext cx="223690" cy="220563"/>
          </a:xfrm>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Break 4 copy">
    <p:bg>
      <p:bgPr>
        <a:solidFill>
          <a:srgbClr val="1C1D21"/>
        </a:solidFill>
        <a:effectLst/>
      </p:bgPr>
    </p:bg>
    <p:spTree>
      <p:nvGrpSpPr>
        <p:cNvPr id="1" name=""/>
        <p:cNvGrpSpPr/>
        <p:nvPr/>
      </p:nvGrpSpPr>
      <p:grpSpPr>
        <a:xfrm>
          <a:off x="0" y="0"/>
          <a:ext cx="0" cy="0"/>
          <a:chOff x="0" y="0"/>
          <a:chExt cx="0" cy="0"/>
        </a:xfrm>
      </p:grpSpPr>
      <p:sp>
        <p:nvSpPr>
          <p:cNvPr id="1324" name="Shape 1324"/>
          <p:cNvSpPr>
            <a:spLocks noGrp="1"/>
          </p:cNvSpPr>
          <p:nvPr>
            <p:ph type="title"/>
          </p:nvPr>
        </p:nvSpPr>
        <p:spPr>
          <a:xfrm>
            <a:off x="719744" y="685750"/>
            <a:ext cx="10749338" cy="5486500"/>
          </a:xfrm>
          <a:prstGeom prst="rect">
            <a:avLst/>
          </a:prstGeom>
          <a:ln w="25400">
            <a:solidFill>
              <a:srgbClr val="DCDEE0"/>
            </a:solidFill>
          </a:ln>
        </p:spPr>
        <p:txBody>
          <a:bodyPr anchor="ctr"/>
          <a:lstStyle>
            <a:lvl1pPr>
              <a:defRPr sz="5000" cap="all" spc="1000" baseline="10000">
                <a:solidFill>
                  <a:srgbClr val="FFFFFF"/>
                </a:solidFill>
                <a:latin typeface="+mn-lt"/>
                <a:ea typeface="+mn-ea"/>
                <a:cs typeface="+mn-cs"/>
                <a:sym typeface="Montserrat-Regular"/>
              </a:defRPr>
            </a:lvl1pPr>
          </a:lstStyle>
          <a:p>
            <a:r>
              <a:t>Text názvu</a:t>
            </a:r>
          </a:p>
        </p:txBody>
      </p:sp>
      <p:sp>
        <p:nvSpPr>
          <p:cNvPr id="1325" name="Shape 1325"/>
          <p:cNvSpPr>
            <a:spLocks noGrp="1"/>
          </p:cNvSpPr>
          <p:nvPr>
            <p:ph type="sldNum" sz="quarter" idx="2"/>
          </p:nvPr>
        </p:nvSpPr>
        <p:spPr>
          <a:xfrm>
            <a:off x="832287" y="880345"/>
            <a:ext cx="223690" cy="220563"/>
          </a:xfrm>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Break 7">
    <p:spTree>
      <p:nvGrpSpPr>
        <p:cNvPr id="1" name=""/>
        <p:cNvGrpSpPr/>
        <p:nvPr/>
      </p:nvGrpSpPr>
      <p:grpSpPr>
        <a:xfrm>
          <a:off x="0" y="0"/>
          <a:ext cx="0" cy="0"/>
          <a:chOff x="0" y="0"/>
          <a:chExt cx="0" cy="0"/>
        </a:xfrm>
      </p:grpSpPr>
      <p:sp>
        <p:nvSpPr>
          <p:cNvPr id="1341" name="Shape 1341"/>
          <p:cNvSpPr>
            <a:spLocks noGrp="1"/>
          </p:cNvSpPr>
          <p:nvPr>
            <p:ph type="pic" sz="quarter" idx="13"/>
          </p:nvPr>
        </p:nvSpPr>
        <p:spPr>
          <a:xfrm rot="8100000">
            <a:off x="4506945" y="2715110"/>
            <a:ext cx="3174954" cy="3175782"/>
          </a:xfrm>
          <a:prstGeom prst="rect">
            <a:avLst/>
          </a:prstGeom>
        </p:spPr>
        <p:txBody>
          <a:bodyPr lIns="45710" tIns="22855" rIns="45710" bIns="22855"/>
          <a:lstStyle/>
          <a:p>
            <a:endParaRPr/>
          </a:p>
        </p:txBody>
      </p:sp>
      <p:sp>
        <p:nvSpPr>
          <p:cNvPr id="1342" name="Shape 1342"/>
          <p:cNvSpPr>
            <a:spLocks noGrp="1"/>
          </p:cNvSpPr>
          <p:nvPr>
            <p:ph type="pic" idx="14"/>
          </p:nvPr>
        </p:nvSpPr>
        <p:spPr>
          <a:xfrm>
            <a:off x="5" y="3"/>
            <a:ext cx="12188825" cy="6858001"/>
          </a:xfrm>
          <a:prstGeom prst="rect">
            <a:avLst/>
          </a:prstGeom>
        </p:spPr>
        <p:txBody>
          <a:bodyPr lIns="45710" tIns="22855" rIns="45710" bIns="22855"/>
          <a:lstStyle/>
          <a:p>
            <a:endParaRPr/>
          </a:p>
        </p:txBody>
      </p:sp>
      <p:sp>
        <p:nvSpPr>
          <p:cNvPr id="1343" name="Shape 1343"/>
          <p:cNvSpPr>
            <a:spLocks noGrp="1"/>
          </p:cNvSpPr>
          <p:nvPr>
            <p:ph type="body" sz="quarter" idx="15"/>
          </p:nvPr>
        </p:nvSpPr>
        <p:spPr>
          <a:xfrm>
            <a:off x="4976099" y="2441555"/>
            <a:ext cx="2236553" cy="1974890"/>
          </a:xfrm>
          <a:prstGeom prst="rect">
            <a:avLst/>
          </a:prstGeom>
        </p:spPr>
        <p:txBody>
          <a:bodyPr wrap="none" anchor="ctr">
            <a:spAutoFit/>
          </a:bodyPr>
          <a:lstStyle>
            <a:lvl1pPr algn="ctr">
              <a:lnSpc>
                <a:spcPct val="70000"/>
              </a:lnSpc>
              <a:defRPr sz="25000" spc="-749" baseline="1999">
                <a:solidFill>
                  <a:srgbClr val="1C1D21"/>
                </a:solidFill>
                <a:latin typeface="Lora"/>
                <a:ea typeface="Lora"/>
                <a:cs typeface="Lora"/>
                <a:sym typeface="Lora"/>
              </a:defRPr>
            </a:lvl1pPr>
          </a:lstStyle>
          <a:p>
            <a:r>
              <a:t>08</a:t>
            </a:r>
          </a:p>
        </p:txBody>
      </p:sp>
      <p:sp>
        <p:nvSpPr>
          <p:cNvPr id="1344" name="Shape 1344"/>
          <p:cNvSpPr>
            <a:spLocks noGrp="1"/>
          </p:cNvSpPr>
          <p:nvPr>
            <p:ph type="sldNum" sz="quarter" idx="2"/>
          </p:nvPr>
        </p:nvSpPr>
        <p:spPr>
          <a:xfrm>
            <a:off x="832287" y="880345"/>
            <a:ext cx="223690" cy="220563"/>
          </a:xfrm>
          <a:prstGeom prst="rect">
            <a:avLst/>
          </a:prstGeom>
          <a:ln w="12700">
            <a:miter lim="400000"/>
          </a:ln>
        </p:spPr>
        <p:txBody>
          <a:bodyPr wrap="none" lIns="25395" tIns="25395" rIns="25395" bIns="25395" anchor="ctr">
            <a:spAutoFit/>
          </a:bodyPr>
          <a:lstStyle>
            <a:lvl1pPr>
              <a:defRPr lang="uk-UA"/>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Break 8">
    <p:bg>
      <p:bgPr>
        <a:solidFill>
          <a:srgbClr val="1C1D21"/>
        </a:solidFill>
        <a:effectLst/>
      </p:bgPr>
    </p:bg>
    <p:spTree>
      <p:nvGrpSpPr>
        <p:cNvPr id="1" name=""/>
        <p:cNvGrpSpPr/>
        <p:nvPr/>
      </p:nvGrpSpPr>
      <p:grpSpPr>
        <a:xfrm>
          <a:off x="0" y="0"/>
          <a:ext cx="0" cy="0"/>
          <a:chOff x="0" y="0"/>
          <a:chExt cx="0" cy="0"/>
        </a:xfrm>
      </p:grpSpPr>
      <p:sp>
        <p:nvSpPr>
          <p:cNvPr id="1351" name="Shape 1351"/>
          <p:cNvSpPr>
            <a:spLocks noGrp="1"/>
          </p:cNvSpPr>
          <p:nvPr>
            <p:ph type="pic" idx="13"/>
          </p:nvPr>
        </p:nvSpPr>
        <p:spPr>
          <a:xfrm>
            <a:off x="0" y="5"/>
            <a:ext cx="12185068" cy="7106913"/>
          </a:xfrm>
          <a:prstGeom prst="rect">
            <a:avLst/>
          </a:prstGeom>
        </p:spPr>
        <p:txBody>
          <a:bodyPr lIns="45710" tIns="22855" rIns="45710" bIns="22855"/>
          <a:lstStyle/>
          <a:p>
            <a:endParaRPr/>
          </a:p>
        </p:txBody>
      </p:sp>
      <p:sp>
        <p:nvSpPr>
          <p:cNvPr id="1352" name="Shape 1352"/>
          <p:cNvSpPr>
            <a:spLocks noGrp="1"/>
          </p:cNvSpPr>
          <p:nvPr>
            <p:ph type="pic" sz="quarter" idx="14"/>
          </p:nvPr>
        </p:nvSpPr>
        <p:spPr>
          <a:xfrm rot="2700000" flipH="1">
            <a:off x="4506531" y="1054940"/>
            <a:ext cx="3175782" cy="3174954"/>
          </a:xfrm>
          <a:prstGeom prst="rect">
            <a:avLst/>
          </a:prstGeom>
        </p:spPr>
        <p:txBody>
          <a:bodyPr lIns="45710" tIns="22855" rIns="45710" bIns="22855"/>
          <a:lstStyle/>
          <a:p>
            <a:endParaRPr/>
          </a:p>
        </p:txBody>
      </p:sp>
      <p:sp>
        <p:nvSpPr>
          <p:cNvPr id="1353" name="Shape 1353"/>
          <p:cNvSpPr>
            <a:spLocks noGrp="1"/>
          </p:cNvSpPr>
          <p:nvPr>
            <p:ph type="body" sz="quarter" idx="15"/>
          </p:nvPr>
        </p:nvSpPr>
        <p:spPr>
          <a:xfrm>
            <a:off x="4974266" y="2441555"/>
            <a:ext cx="2236553" cy="1974890"/>
          </a:xfrm>
          <a:prstGeom prst="rect">
            <a:avLst/>
          </a:prstGeom>
        </p:spPr>
        <p:txBody>
          <a:bodyPr wrap="none" anchor="ctr">
            <a:spAutoFit/>
          </a:bodyPr>
          <a:lstStyle>
            <a:lvl1pPr algn="ctr">
              <a:lnSpc>
                <a:spcPct val="70000"/>
              </a:lnSpc>
              <a:defRPr sz="25000" spc="-749" baseline="1999">
                <a:solidFill>
                  <a:srgbClr val="FFFFFF"/>
                </a:solidFill>
                <a:latin typeface="Lora"/>
                <a:ea typeface="Lora"/>
                <a:cs typeface="Lora"/>
                <a:sym typeface="Lora"/>
              </a:defRPr>
            </a:lvl1pPr>
          </a:lstStyle>
          <a:p>
            <a:r>
              <a:t>09</a:t>
            </a:r>
          </a:p>
        </p:txBody>
      </p:sp>
      <p:sp>
        <p:nvSpPr>
          <p:cNvPr id="1354" name="Shape 1354"/>
          <p:cNvSpPr>
            <a:spLocks noGrp="1"/>
          </p:cNvSpPr>
          <p:nvPr>
            <p:ph type="sldNum" sz="quarter" idx="2"/>
          </p:nvPr>
        </p:nvSpPr>
        <p:spPr>
          <a:xfrm>
            <a:off x="832287" y="880345"/>
            <a:ext cx="223690" cy="220563"/>
          </a:xfrm>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Break 9">
    <p:bg>
      <p:bgPr>
        <a:solidFill>
          <a:srgbClr val="1C1D21"/>
        </a:solidFill>
        <a:effectLst/>
      </p:bgPr>
    </p:bg>
    <p:spTree>
      <p:nvGrpSpPr>
        <p:cNvPr id="1" name=""/>
        <p:cNvGrpSpPr/>
        <p:nvPr/>
      </p:nvGrpSpPr>
      <p:grpSpPr>
        <a:xfrm>
          <a:off x="0" y="0"/>
          <a:ext cx="0" cy="0"/>
          <a:chOff x="0" y="0"/>
          <a:chExt cx="0" cy="0"/>
        </a:xfrm>
      </p:grpSpPr>
      <p:sp>
        <p:nvSpPr>
          <p:cNvPr id="1361" name="Shape 1361"/>
          <p:cNvSpPr>
            <a:spLocks noGrp="1"/>
          </p:cNvSpPr>
          <p:nvPr>
            <p:ph type="pic" idx="13"/>
          </p:nvPr>
        </p:nvSpPr>
        <p:spPr>
          <a:xfrm flipH="1">
            <a:off x="48" y="0"/>
            <a:ext cx="12249290" cy="6858000"/>
          </a:xfrm>
          <a:prstGeom prst="rect">
            <a:avLst/>
          </a:prstGeom>
        </p:spPr>
        <p:txBody>
          <a:bodyPr lIns="45710" tIns="22855" rIns="45710" bIns="22855"/>
          <a:lstStyle/>
          <a:p>
            <a:endParaRPr/>
          </a:p>
        </p:txBody>
      </p:sp>
      <p:sp>
        <p:nvSpPr>
          <p:cNvPr id="1362" name="Shape 1362"/>
          <p:cNvSpPr>
            <a:spLocks noGrp="1"/>
          </p:cNvSpPr>
          <p:nvPr>
            <p:ph type="pic" sz="quarter" idx="14"/>
          </p:nvPr>
        </p:nvSpPr>
        <p:spPr>
          <a:xfrm rot="8100000" flipH="1">
            <a:off x="4505062" y="1839231"/>
            <a:ext cx="3178711" cy="3179540"/>
          </a:xfrm>
          <a:prstGeom prst="rect">
            <a:avLst/>
          </a:prstGeom>
        </p:spPr>
        <p:txBody>
          <a:bodyPr lIns="45710" tIns="22855" rIns="45710" bIns="22855"/>
          <a:lstStyle/>
          <a:p>
            <a:endParaRPr/>
          </a:p>
        </p:txBody>
      </p:sp>
      <p:sp>
        <p:nvSpPr>
          <p:cNvPr id="1363" name="Shape 1363"/>
          <p:cNvSpPr>
            <a:spLocks noGrp="1"/>
          </p:cNvSpPr>
          <p:nvPr>
            <p:ph type="body" sz="quarter" idx="15"/>
          </p:nvPr>
        </p:nvSpPr>
        <p:spPr>
          <a:xfrm>
            <a:off x="4976141" y="2441555"/>
            <a:ext cx="2236553" cy="1974890"/>
          </a:xfrm>
          <a:prstGeom prst="rect">
            <a:avLst/>
          </a:prstGeom>
        </p:spPr>
        <p:txBody>
          <a:bodyPr wrap="none" anchor="ctr">
            <a:spAutoFit/>
          </a:bodyPr>
          <a:lstStyle>
            <a:lvl1pPr algn="ctr">
              <a:lnSpc>
                <a:spcPct val="70000"/>
              </a:lnSpc>
              <a:defRPr sz="25000" spc="-749" baseline="1999">
                <a:solidFill>
                  <a:srgbClr val="FFFFFF"/>
                </a:solidFill>
                <a:latin typeface="Lora"/>
                <a:ea typeface="Lora"/>
                <a:cs typeface="Lora"/>
                <a:sym typeface="Lora"/>
              </a:defRPr>
            </a:lvl1pPr>
          </a:lstStyle>
          <a:p>
            <a:r>
              <a:t>10</a:t>
            </a:r>
          </a:p>
        </p:txBody>
      </p:sp>
      <p:sp>
        <p:nvSpPr>
          <p:cNvPr id="1364" name="Shape 1364"/>
          <p:cNvSpPr>
            <a:spLocks noGrp="1"/>
          </p:cNvSpPr>
          <p:nvPr>
            <p:ph type="sldNum" sz="quarter" idx="2"/>
          </p:nvPr>
        </p:nvSpPr>
        <p:spPr>
          <a:xfrm>
            <a:off x="832287" y="880345"/>
            <a:ext cx="223690" cy="220563"/>
          </a:xfrm>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Break 13">
    <p:bg>
      <p:bgPr>
        <a:solidFill>
          <a:srgbClr val="1C1D21"/>
        </a:solidFill>
        <a:effectLst/>
      </p:bgPr>
    </p:bg>
    <p:spTree>
      <p:nvGrpSpPr>
        <p:cNvPr id="1" name=""/>
        <p:cNvGrpSpPr/>
        <p:nvPr/>
      </p:nvGrpSpPr>
      <p:grpSpPr>
        <a:xfrm>
          <a:off x="0" y="0"/>
          <a:ext cx="0" cy="0"/>
          <a:chOff x="0" y="0"/>
          <a:chExt cx="0" cy="0"/>
        </a:xfrm>
      </p:grpSpPr>
      <p:sp>
        <p:nvSpPr>
          <p:cNvPr id="1401" name="Shape 1401"/>
          <p:cNvSpPr>
            <a:spLocks noGrp="1"/>
          </p:cNvSpPr>
          <p:nvPr>
            <p:ph type="pic" idx="13"/>
          </p:nvPr>
        </p:nvSpPr>
        <p:spPr>
          <a:xfrm>
            <a:off x="5" y="3"/>
            <a:ext cx="12188825" cy="6858001"/>
          </a:xfrm>
          <a:prstGeom prst="rect">
            <a:avLst/>
          </a:prstGeom>
        </p:spPr>
        <p:txBody>
          <a:bodyPr lIns="45710" tIns="22855" rIns="45710" bIns="22855"/>
          <a:lstStyle/>
          <a:p>
            <a:endParaRPr/>
          </a:p>
        </p:txBody>
      </p:sp>
      <p:sp>
        <p:nvSpPr>
          <p:cNvPr id="1402" name="Shape 1402"/>
          <p:cNvSpPr>
            <a:spLocks noGrp="1"/>
          </p:cNvSpPr>
          <p:nvPr>
            <p:ph type="body" sz="quarter" idx="14"/>
          </p:nvPr>
        </p:nvSpPr>
        <p:spPr>
          <a:xfrm>
            <a:off x="4507169" y="1842071"/>
            <a:ext cx="3174488" cy="3173860"/>
          </a:xfrm>
          <a:prstGeom prst="rect">
            <a:avLst/>
          </a:prstGeom>
          <a:solidFill>
            <a:srgbClr val="FEFDFD"/>
          </a:solidFill>
        </p:spPr>
        <p:txBody>
          <a:bodyPr anchor="ctr"/>
          <a:lstStyle/>
          <a:p>
            <a:pPr>
              <a:lnSpc>
                <a:spcPct val="100000"/>
              </a:lnSpc>
              <a:defRPr sz="3000" b="1" spc="-90">
                <a:solidFill>
                  <a:srgbClr val="1C1D21"/>
                </a:solidFill>
              </a:defRPr>
            </a:pPr>
            <a:endParaRPr/>
          </a:p>
        </p:txBody>
      </p:sp>
      <p:sp>
        <p:nvSpPr>
          <p:cNvPr id="1403" name="Shape 1403"/>
          <p:cNvSpPr>
            <a:spLocks noGrp="1"/>
          </p:cNvSpPr>
          <p:nvPr>
            <p:ph type="body" sz="quarter" idx="15"/>
          </p:nvPr>
        </p:nvSpPr>
        <p:spPr>
          <a:xfrm>
            <a:off x="4507173" y="3232153"/>
            <a:ext cx="3174489" cy="393701"/>
          </a:xfrm>
          <a:prstGeom prst="rect">
            <a:avLst/>
          </a:prstGeom>
        </p:spPr>
        <p:txBody>
          <a:bodyPr anchor="ctr">
            <a:spAutoFit/>
          </a:bodyPr>
          <a:lstStyle>
            <a:lvl1pPr algn="ctr">
              <a:lnSpc>
                <a:spcPct val="100000"/>
              </a:lnSpc>
              <a:defRPr sz="2200" cap="all">
                <a:solidFill>
                  <a:srgbClr val="000000"/>
                </a:solidFill>
                <a:latin typeface="+mn-lt"/>
                <a:ea typeface="+mn-ea"/>
                <a:cs typeface="+mn-cs"/>
                <a:sym typeface="Montserrat-Regular"/>
              </a:defRPr>
            </a:lvl1pPr>
          </a:lstStyle>
          <a:p>
            <a:r>
              <a:t>the break 14</a:t>
            </a:r>
          </a:p>
        </p:txBody>
      </p:sp>
      <p:sp>
        <p:nvSpPr>
          <p:cNvPr id="1404" name="Shape 1404"/>
          <p:cNvSpPr>
            <a:spLocks noGrp="1"/>
          </p:cNvSpPr>
          <p:nvPr>
            <p:ph type="sldNum" sz="quarter" idx="2"/>
          </p:nvPr>
        </p:nvSpPr>
        <p:spPr>
          <a:xfrm>
            <a:off x="832287" y="880345"/>
            <a:ext cx="223690" cy="220563"/>
          </a:xfrm>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Basic 2">
    <p:spTree>
      <p:nvGrpSpPr>
        <p:cNvPr id="1" name=""/>
        <p:cNvGrpSpPr/>
        <p:nvPr/>
      </p:nvGrpSpPr>
      <p:grpSpPr>
        <a:xfrm>
          <a:off x="0" y="0"/>
          <a:ext cx="0" cy="0"/>
          <a:chOff x="0" y="0"/>
          <a:chExt cx="0" cy="0"/>
        </a:xfrm>
      </p:grpSpPr>
      <p:sp>
        <p:nvSpPr>
          <p:cNvPr id="46" name="Shape 46"/>
          <p:cNvSpPr>
            <a:spLocks noGrp="1"/>
          </p:cNvSpPr>
          <p:nvPr>
            <p:ph type="pic" sz="quarter" idx="13"/>
          </p:nvPr>
        </p:nvSpPr>
        <p:spPr>
          <a:xfrm>
            <a:off x="4825430" y="1205719"/>
            <a:ext cx="2537975" cy="2538636"/>
          </a:xfrm>
          <a:prstGeom prst="rect">
            <a:avLst/>
          </a:prstGeom>
        </p:spPr>
        <p:txBody>
          <a:bodyPr lIns="45710" tIns="22855" rIns="45710" bIns="22855"/>
          <a:lstStyle/>
          <a:p>
            <a:endParaRPr/>
          </a:p>
        </p:txBody>
      </p:sp>
      <p:sp>
        <p:nvSpPr>
          <p:cNvPr id="47" name="Shape 47"/>
          <p:cNvSpPr/>
          <p:nvPr/>
        </p:nvSpPr>
        <p:spPr>
          <a:xfrm>
            <a:off x="4304939" y="379706"/>
            <a:ext cx="3582160"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rPr>
                <a:solidFill>
                  <a:srgbClr val="9C9790"/>
                </a:solidFill>
              </a:rPr>
              <a:t>basic slides section</a:t>
            </a:r>
          </a:p>
        </p:txBody>
      </p:sp>
      <p:sp>
        <p:nvSpPr>
          <p:cNvPr id="48" name="Shape 48"/>
          <p:cNvSpPr/>
          <p:nvPr/>
        </p:nvSpPr>
        <p:spPr>
          <a:xfrm>
            <a:off x="719744"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rPr>
                <a:solidFill>
                  <a:srgbClr val="9C9790"/>
                </a:solidFill>
              </a:rPr>
              <a:t>by goashape</a:t>
            </a:r>
          </a:p>
        </p:txBody>
      </p:sp>
      <p:sp>
        <p:nvSpPr>
          <p:cNvPr id="49" name="Shape 49"/>
          <p:cNvSpPr>
            <a:spLocks noGrp="1"/>
          </p:cNvSpPr>
          <p:nvPr>
            <p:ph type="sldNum" sz="quarter" idx="2"/>
          </p:nvPr>
        </p:nvSpPr>
        <p:spPr>
          <a:xfrm>
            <a:off x="10664384" y="463510"/>
            <a:ext cx="285075" cy="222251"/>
          </a:xfrm>
          <a:prstGeom prst="rect">
            <a:avLst/>
          </a:prstGeom>
        </p:spPr>
        <p:txBody>
          <a:bodyPr wrap="square"/>
          <a:lstStyle/>
          <a:p>
            <a:fld id="{86CB4B4D-7CA3-9044-876B-883B54F8677D}" type="slidenum">
              <a:t>‹#›</a:t>
            </a:fld>
            <a:endParaRPr/>
          </a:p>
        </p:txBody>
      </p:sp>
      <p:sp>
        <p:nvSpPr>
          <p:cNvPr id="50" name="Shape 50"/>
          <p:cNvSpPr/>
          <p:nvPr/>
        </p:nvSpPr>
        <p:spPr>
          <a:xfrm flipV="1">
            <a:off x="7890235"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51" name="Shape 51"/>
          <p:cNvSpPr/>
          <p:nvPr/>
        </p:nvSpPr>
        <p:spPr>
          <a:xfrm flipV="1">
            <a:off x="4308251"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52" name="Shape 52"/>
          <p:cNvSpPr>
            <a:spLocks noGrp="1"/>
          </p:cNvSpPr>
          <p:nvPr>
            <p:ph type="body" sz="half" idx="1"/>
          </p:nvPr>
        </p:nvSpPr>
        <p:spPr>
          <a:xfrm>
            <a:off x="2921132" y="3429000"/>
            <a:ext cx="6346562" cy="2740274"/>
          </a:xfrm>
          <a:prstGeom prst="rect">
            <a:avLst/>
          </a:prstGeom>
        </p:spPr>
        <p:txBody>
          <a:bodyPr anchor="b"/>
          <a:lstStyle>
            <a:lvl1pPr algn="ctr">
              <a:defRPr sz="1300" spc="0">
                <a:solidFill>
                  <a:srgbClr val="4E5461"/>
                </a:solidFill>
              </a:defRPr>
            </a:lvl1pPr>
            <a:lvl2pPr algn="ctr">
              <a:defRPr sz="1300" spc="0">
                <a:solidFill>
                  <a:srgbClr val="4E5461"/>
                </a:solidFill>
              </a:defRPr>
            </a:lvl2pPr>
            <a:lvl3pPr algn="ctr">
              <a:defRPr sz="1300" spc="0">
                <a:solidFill>
                  <a:srgbClr val="4E5461"/>
                </a:solidFill>
              </a:defRPr>
            </a:lvl3pPr>
            <a:lvl4pPr algn="ctr">
              <a:defRPr sz="1300" spc="0">
                <a:solidFill>
                  <a:srgbClr val="4E5461"/>
                </a:solidFill>
              </a:defRPr>
            </a:lvl4pPr>
            <a:lvl5pPr algn="ctr">
              <a:defRPr sz="1300" spc="0">
                <a:solidFill>
                  <a:srgbClr val="4E5461"/>
                </a:solidFill>
              </a:defRPr>
            </a:lvl5pPr>
          </a:lstStyle>
          <a:p>
            <a:r>
              <a:t>Text úrovne 1</a:t>
            </a:r>
          </a:p>
          <a:p>
            <a:pPr lvl="1"/>
            <a:r>
              <a:t>Text úrovne 2</a:t>
            </a:r>
          </a:p>
          <a:p>
            <a:pPr lvl="2"/>
            <a:r>
              <a:t>Text úrovne 3</a:t>
            </a:r>
          </a:p>
          <a:p>
            <a:pPr lvl="3"/>
            <a:r>
              <a:t>Text úrovne 4</a:t>
            </a:r>
          </a:p>
          <a:p>
            <a:pPr lvl="4"/>
            <a:r>
              <a:t>Text úrovne 5</a:t>
            </a:r>
          </a:p>
        </p:txBody>
      </p:sp>
      <p:sp>
        <p:nvSpPr>
          <p:cNvPr id="53" name="Shape 53"/>
          <p:cNvSpPr>
            <a:spLocks noGrp="1"/>
          </p:cNvSpPr>
          <p:nvPr>
            <p:ph type="title"/>
          </p:nvPr>
        </p:nvSpPr>
        <p:spPr>
          <a:xfrm>
            <a:off x="2921132" y="1521083"/>
            <a:ext cx="6346562" cy="1907927"/>
          </a:xfrm>
          <a:prstGeom prst="rect">
            <a:avLst/>
          </a:prstGeom>
        </p:spPr>
        <p:txBody>
          <a:bodyPr anchor="ctr"/>
          <a:lstStyle>
            <a:lvl1pPr>
              <a:defRPr sz="3500" spc="-70">
                <a:solidFill>
                  <a:srgbClr val="1C1D21"/>
                </a:solidFill>
              </a:defRPr>
            </a:lvl1pPr>
          </a:lstStyle>
          <a:p>
            <a:r>
              <a:t>Text názvu</a:t>
            </a:r>
          </a:p>
        </p:txBody>
      </p:sp>
      <p:sp>
        <p:nvSpPr>
          <p:cNvPr id="54" name="Shape 54"/>
          <p:cNvSpPr/>
          <p:nvPr/>
        </p:nvSpPr>
        <p:spPr>
          <a:xfrm>
            <a:off x="10949453" y="210429"/>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rPr>
                <a:solidFill>
                  <a:srgbClr val="9C9790"/>
                </a:solidFill>
              </a:rPr>
              <a:t>slide</a:t>
            </a:r>
          </a:p>
        </p:txBody>
      </p:sp>
      <p:sp>
        <p:nvSpPr>
          <p:cNvPr id="12" name="TextBox 11"/>
          <p:cNvSpPr txBox="1"/>
          <p:nvPr userDrawn="1"/>
        </p:nvSpPr>
        <p:spPr>
          <a:xfrm rot="16200000">
            <a:off x="8826572" y="3234080"/>
            <a:ext cx="5483523" cy="3898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algn="l">
              <a:defRPr sz="2200">
                <a:solidFill>
                  <a:srgbClr val="8A857D"/>
                </a:solidFill>
                <a:latin typeface="Montserrat-Bold"/>
                <a:cs typeface="Montserrat-Bold"/>
              </a:defRPr>
            </a:lvl1pPr>
          </a:lstStyle>
          <a:p>
            <a:pPr lvl="0"/>
            <a:r>
              <a:rPr lang="en-US">
                <a:solidFill>
                  <a:srgbClr val="9C9790"/>
                </a:solidFill>
                <a:sym typeface="Montserrat-Regular"/>
              </a:rPr>
              <a:t>Graphicriver.net/user/goashape</a:t>
            </a:r>
          </a:p>
        </p:txBody>
      </p:sp>
    </p:spTree>
  </p:cSld>
  <p:clrMapOvr>
    <a:masterClrMapping/>
  </p:clrMapOvr>
  <p:transition xmlns:p14="http://schemas.microsoft.com/office/powerpoint/2010/mai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Break 14">
    <p:bg>
      <p:bgPr>
        <a:solidFill>
          <a:srgbClr val="A1D6D8"/>
        </a:solidFill>
        <a:effectLst/>
      </p:bgPr>
    </p:bg>
    <p:spTree>
      <p:nvGrpSpPr>
        <p:cNvPr id="1" name=""/>
        <p:cNvGrpSpPr/>
        <p:nvPr/>
      </p:nvGrpSpPr>
      <p:grpSpPr>
        <a:xfrm>
          <a:off x="0" y="0"/>
          <a:ext cx="0" cy="0"/>
          <a:chOff x="0" y="0"/>
          <a:chExt cx="0" cy="0"/>
        </a:xfrm>
      </p:grpSpPr>
      <p:sp>
        <p:nvSpPr>
          <p:cNvPr id="1411" name="Shape 1411"/>
          <p:cNvSpPr>
            <a:spLocks noGrp="1"/>
          </p:cNvSpPr>
          <p:nvPr>
            <p:ph type="pic" idx="13"/>
          </p:nvPr>
        </p:nvSpPr>
        <p:spPr>
          <a:xfrm>
            <a:off x="5" y="0"/>
            <a:ext cx="12188825" cy="6858000"/>
          </a:xfrm>
          <a:prstGeom prst="rect">
            <a:avLst/>
          </a:prstGeom>
        </p:spPr>
        <p:txBody>
          <a:bodyPr lIns="45710" tIns="22855" rIns="45710" bIns="22855"/>
          <a:lstStyle/>
          <a:p>
            <a:endParaRPr/>
          </a:p>
        </p:txBody>
      </p:sp>
      <p:sp>
        <p:nvSpPr>
          <p:cNvPr id="1412" name="Shape 1412"/>
          <p:cNvSpPr>
            <a:spLocks noGrp="1"/>
          </p:cNvSpPr>
          <p:nvPr>
            <p:ph type="body" sz="quarter" idx="14"/>
          </p:nvPr>
        </p:nvSpPr>
        <p:spPr>
          <a:xfrm>
            <a:off x="4190889" y="1522796"/>
            <a:ext cx="3807177" cy="3812408"/>
          </a:xfrm>
          <a:custGeom>
            <a:avLst/>
            <a:gdLst/>
            <a:ahLst/>
            <a:cxnLst>
              <a:cxn ang="0">
                <a:pos x="wd2" y="hd2"/>
              </a:cxn>
              <a:cxn ang="5400000">
                <a:pos x="wd2" y="hd2"/>
              </a:cxn>
              <a:cxn ang="10800000">
                <a:pos x="wd2" y="hd2"/>
              </a:cxn>
              <a:cxn ang="16200000">
                <a:pos x="wd2" y="hd2"/>
              </a:cxn>
            </a:cxnLst>
            <a:rect l="0" t="0" r="r" b="b"/>
            <a:pathLst>
              <a:path w="21600" h="21600" extrusionOk="0">
                <a:moveTo>
                  <a:pt x="18407" y="3131"/>
                </a:moveTo>
                <a:lnTo>
                  <a:pt x="21600" y="10803"/>
                </a:lnTo>
                <a:lnTo>
                  <a:pt x="18407" y="18441"/>
                </a:lnTo>
                <a:lnTo>
                  <a:pt x="10789" y="21600"/>
                </a:lnTo>
                <a:lnTo>
                  <a:pt x="3158" y="18441"/>
                </a:lnTo>
                <a:lnTo>
                  <a:pt x="0" y="10786"/>
                </a:lnTo>
                <a:lnTo>
                  <a:pt x="3158" y="3131"/>
                </a:lnTo>
                <a:lnTo>
                  <a:pt x="10783" y="0"/>
                </a:lnTo>
                <a:lnTo>
                  <a:pt x="18407" y="3131"/>
                </a:lnTo>
                <a:close/>
              </a:path>
            </a:pathLst>
          </a:custGeom>
          <a:solidFill>
            <a:srgbClr val="1C1D21"/>
          </a:solidFill>
        </p:spPr>
        <p:txBody>
          <a:bodyPr anchor="ctr"/>
          <a:lstStyle/>
          <a:p>
            <a:pPr>
              <a:lnSpc>
                <a:spcPct val="100000"/>
              </a:lnSpc>
              <a:defRPr sz="3000" b="1" spc="-90">
                <a:solidFill>
                  <a:srgbClr val="1C1D21"/>
                </a:solidFill>
              </a:defRPr>
            </a:pPr>
            <a:endParaRPr/>
          </a:p>
        </p:txBody>
      </p:sp>
      <p:sp>
        <p:nvSpPr>
          <p:cNvPr id="1413" name="Shape 1413"/>
          <p:cNvSpPr>
            <a:spLocks noGrp="1"/>
          </p:cNvSpPr>
          <p:nvPr>
            <p:ph type="body" sz="quarter" idx="15"/>
          </p:nvPr>
        </p:nvSpPr>
        <p:spPr>
          <a:xfrm>
            <a:off x="4507173" y="3232153"/>
            <a:ext cx="3174489" cy="393701"/>
          </a:xfrm>
          <a:prstGeom prst="rect">
            <a:avLst/>
          </a:prstGeom>
        </p:spPr>
        <p:txBody>
          <a:bodyPr anchor="ctr">
            <a:spAutoFit/>
          </a:bodyPr>
          <a:lstStyle>
            <a:lvl1pPr algn="ctr">
              <a:lnSpc>
                <a:spcPct val="100000"/>
              </a:lnSpc>
              <a:defRPr sz="2200" cap="all">
                <a:solidFill>
                  <a:srgbClr val="FEFDFD"/>
                </a:solidFill>
                <a:latin typeface="+mn-lt"/>
                <a:ea typeface="+mn-ea"/>
                <a:cs typeface="+mn-cs"/>
                <a:sym typeface="Montserrat-Regular"/>
              </a:defRPr>
            </a:lvl1pPr>
          </a:lstStyle>
          <a:p>
            <a:r>
              <a:t>the break 15</a:t>
            </a:r>
          </a:p>
        </p:txBody>
      </p:sp>
      <p:sp>
        <p:nvSpPr>
          <p:cNvPr id="1414" name="Shape 1414"/>
          <p:cNvSpPr>
            <a:spLocks noGrp="1"/>
          </p:cNvSpPr>
          <p:nvPr>
            <p:ph type="sldNum" sz="quarter" idx="2"/>
          </p:nvPr>
        </p:nvSpPr>
        <p:spPr>
          <a:xfrm>
            <a:off x="832287" y="880345"/>
            <a:ext cx="223690" cy="220563"/>
          </a:xfrm>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Break 15">
    <p:bg>
      <p:bgPr>
        <a:solidFill>
          <a:srgbClr val="FEFDFD"/>
        </a:solidFill>
        <a:effectLst/>
      </p:bgPr>
    </p:bg>
    <p:spTree>
      <p:nvGrpSpPr>
        <p:cNvPr id="1" name=""/>
        <p:cNvGrpSpPr/>
        <p:nvPr/>
      </p:nvGrpSpPr>
      <p:grpSpPr>
        <a:xfrm>
          <a:off x="0" y="0"/>
          <a:ext cx="0" cy="0"/>
          <a:chOff x="0" y="0"/>
          <a:chExt cx="0" cy="0"/>
        </a:xfrm>
      </p:grpSpPr>
      <p:sp>
        <p:nvSpPr>
          <p:cNvPr id="1421" name="Shape 1421"/>
          <p:cNvSpPr>
            <a:spLocks noGrp="1"/>
          </p:cNvSpPr>
          <p:nvPr>
            <p:ph type="pic" idx="13"/>
          </p:nvPr>
        </p:nvSpPr>
        <p:spPr>
          <a:xfrm>
            <a:off x="5" y="0"/>
            <a:ext cx="12188825" cy="6858000"/>
          </a:xfrm>
          <a:prstGeom prst="rect">
            <a:avLst/>
          </a:prstGeom>
        </p:spPr>
        <p:txBody>
          <a:bodyPr lIns="45710" tIns="22855" rIns="45710" bIns="22855"/>
          <a:lstStyle/>
          <a:p>
            <a:endParaRPr/>
          </a:p>
        </p:txBody>
      </p:sp>
      <p:sp>
        <p:nvSpPr>
          <p:cNvPr id="1422" name="Shape 1422"/>
          <p:cNvSpPr>
            <a:spLocks noGrp="1"/>
          </p:cNvSpPr>
          <p:nvPr>
            <p:ph type="body" sz="quarter" idx="14"/>
          </p:nvPr>
        </p:nvSpPr>
        <p:spPr>
          <a:xfrm>
            <a:off x="4190889" y="1522796"/>
            <a:ext cx="3807177" cy="3812408"/>
          </a:xfrm>
          <a:custGeom>
            <a:avLst/>
            <a:gdLst/>
            <a:ahLst/>
            <a:cxnLst>
              <a:cxn ang="0">
                <a:pos x="wd2" y="hd2"/>
              </a:cxn>
              <a:cxn ang="5400000">
                <a:pos x="wd2" y="hd2"/>
              </a:cxn>
              <a:cxn ang="10800000">
                <a:pos x="wd2" y="hd2"/>
              </a:cxn>
              <a:cxn ang="16200000">
                <a:pos x="wd2" y="hd2"/>
              </a:cxn>
            </a:cxnLst>
            <a:rect l="0" t="0" r="r" b="b"/>
            <a:pathLst>
              <a:path w="21600" h="21600" extrusionOk="0">
                <a:moveTo>
                  <a:pt x="18407" y="3131"/>
                </a:moveTo>
                <a:lnTo>
                  <a:pt x="21600" y="10803"/>
                </a:lnTo>
                <a:lnTo>
                  <a:pt x="18407" y="18441"/>
                </a:lnTo>
                <a:lnTo>
                  <a:pt x="10789" y="21600"/>
                </a:lnTo>
                <a:lnTo>
                  <a:pt x="3158" y="18441"/>
                </a:lnTo>
                <a:lnTo>
                  <a:pt x="0" y="10786"/>
                </a:lnTo>
                <a:lnTo>
                  <a:pt x="3158" y="3131"/>
                </a:lnTo>
                <a:lnTo>
                  <a:pt x="10783" y="0"/>
                </a:lnTo>
                <a:lnTo>
                  <a:pt x="18407" y="3131"/>
                </a:lnTo>
                <a:close/>
              </a:path>
            </a:pathLst>
          </a:custGeom>
          <a:solidFill>
            <a:srgbClr val="9C9790"/>
          </a:solidFill>
        </p:spPr>
        <p:txBody>
          <a:bodyPr anchor="ctr"/>
          <a:lstStyle>
            <a:lvl1pPr indent="253949" algn="ctr">
              <a:lnSpc>
                <a:spcPct val="100000"/>
              </a:lnSpc>
              <a:defRPr sz="3200" b="1">
                <a:solidFill>
                  <a:srgbClr val="FFFFFF"/>
                </a:solidFill>
                <a:latin typeface="Helvetica"/>
                <a:ea typeface="Helvetica"/>
                <a:cs typeface="Helvetica"/>
                <a:sym typeface="Helvetica"/>
              </a:defRPr>
            </a:lvl1pPr>
          </a:lstStyle>
          <a:p>
            <a:pPr indent="508000" algn="ctr">
              <a:lnSpc>
                <a:spcPct val="100000"/>
              </a:lnSpc>
              <a:defRPr sz="3200" b="1">
                <a:solidFill>
                  <a:srgbClr val="FFFFFF"/>
                </a:solidFill>
                <a:latin typeface="Helvetica"/>
                <a:ea typeface="Helvetica"/>
                <a:cs typeface="Helvetica"/>
                <a:sym typeface="Helvetica"/>
              </a:defRPr>
            </a:pPr>
            <a:endParaRPr/>
          </a:p>
        </p:txBody>
      </p:sp>
      <p:sp>
        <p:nvSpPr>
          <p:cNvPr id="1423" name="Shape 1423"/>
          <p:cNvSpPr>
            <a:spLocks noGrp="1"/>
          </p:cNvSpPr>
          <p:nvPr>
            <p:ph type="body" sz="quarter" idx="15"/>
          </p:nvPr>
        </p:nvSpPr>
        <p:spPr>
          <a:xfrm>
            <a:off x="4507173" y="3232153"/>
            <a:ext cx="3174489" cy="393701"/>
          </a:xfrm>
          <a:prstGeom prst="rect">
            <a:avLst/>
          </a:prstGeom>
        </p:spPr>
        <p:txBody>
          <a:bodyPr anchor="ctr">
            <a:spAutoFit/>
          </a:bodyPr>
          <a:lstStyle>
            <a:lvl1pPr algn="ctr">
              <a:lnSpc>
                <a:spcPct val="100000"/>
              </a:lnSpc>
              <a:defRPr sz="2200" cap="all">
                <a:solidFill>
                  <a:srgbClr val="FEFDFD"/>
                </a:solidFill>
                <a:latin typeface="+mn-lt"/>
                <a:ea typeface="+mn-ea"/>
                <a:cs typeface="+mn-cs"/>
                <a:sym typeface="Montserrat-Regular"/>
              </a:defRPr>
            </a:lvl1pPr>
          </a:lstStyle>
          <a:p>
            <a:r>
              <a:t>the break 15</a:t>
            </a:r>
          </a:p>
        </p:txBody>
      </p:sp>
      <p:sp>
        <p:nvSpPr>
          <p:cNvPr id="1424" name="Shape 1424"/>
          <p:cNvSpPr>
            <a:spLocks noGrp="1"/>
          </p:cNvSpPr>
          <p:nvPr>
            <p:ph type="sldNum" sz="quarter" idx="2"/>
          </p:nvPr>
        </p:nvSpPr>
        <p:spPr>
          <a:xfrm>
            <a:off x="832287" y="880345"/>
            <a:ext cx="223690" cy="220563"/>
          </a:xfrm>
          <a:prstGeom prst="rect">
            <a:avLst/>
          </a:prstGeom>
          <a:ln w="12700">
            <a:miter lim="400000"/>
          </a:ln>
        </p:spPr>
        <p:txBody>
          <a:bodyPr wrap="none" lIns="25395" tIns="25395" rIns="25395" bIns="25395" anchor="ctr">
            <a:spAutoFit/>
          </a:bodyPr>
          <a:lstStyle>
            <a:lvl1pPr>
              <a:defRPr lang="uk-UA"/>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Portfolio Masonry Invert">
    <p:bg>
      <p:bgPr>
        <a:solidFill>
          <a:srgbClr val="1C1D21"/>
        </a:solidFill>
        <a:effectLst/>
      </p:bgPr>
    </p:bg>
    <p:spTree>
      <p:nvGrpSpPr>
        <p:cNvPr id="1" name=""/>
        <p:cNvGrpSpPr/>
        <p:nvPr/>
      </p:nvGrpSpPr>
      <p:grpSpPr>
        <a:xfrm>
          <a:off x="0" y="0"/>
          <a:ext cx="0" cy="0"/>
          <a:chOff x="0" y="0"/>
          <a:chExt cx="0" cy="0"/>
        </a:xfrm>
      </p:grpSpPr>
      <p:sp>
        <p:nvSpPr>
          <p:cNvPr id="1456" name="Shape 1456"/>
          <p:cNvSpPr>
            <a:spLocks noGrp="1"/>
          </p:cNvSpPr>
          <p:nvPr>
            <p:ph type="sldNum" sz="quarter" idx="2"/>
          </p:nvPr>
        </p:nvSpPr>
        <p:spPr>
          <a:xfrm>
            <a:off x="10919713" y="880345"/>
            <a:ext cx="223690" cy="220563"/>
          </a:xfrm>
          <a:prstGeom prst="rect">
            <a:avLst/>
          </a:prstGeom>
        </p:spPr>
        <p:txBody>
          <a:bodyPr/>
          <a:lstStyle/>
          <a:p>
            <a:fld id="{86CB4B4D-7CA3-9044-876B-883B54F8677D}" type="slidenum">
              <a:t>‹#›</a:t>
            </a:fld>
            <a:endParaRPr/>
          </a:p>
        </p:txBody>
      </p:sp>
      <p:sp>
        <p:nvSpPr>
          <p:cNvPr id="1457" name="Shape 1457"/>
          <p:cNvSpPr/>
          <p:nvPr/>
        </p:nvSpPr>
        <p:spPr>
          <a:xfrm>
            <a:off x="879270" y="879510"/>
            <a:ext cx="1237916" cy="2508003"/>
          </a:xfrm>
          <a:prstGeom prst="rect">
            <a:avLst/>
          </a:prstGeom>
          <a:solidFill>
            <a:srgbClr val="DCDEE0"/>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458" name="Shape 1458"/>
          <p:cNvSpPr/>
          <p:nvPr/>
        </p:nvSpPr>
        <p:spPr>
          <a:xfrm>
            <a:off x="8768237" y="879510"/>
            <a:ext cx="2537975" cy="2508003"/>
          </a:xfrm>
          <a:prstGeom prst="rect">
            <a:avLst/>
          </a:prstGeom>
          <a:solidFill>
            <a:srgbClr val="DCDEE0"/>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459" name="Shape 1459"/>
          <p:cNvSpPr/>
          <p:nvPr/>
        </p:nvSpPr>
        <p:spPr>
          <a:xfrm>
            <a:off x="3508929" y="879510"/>
            <a:ext cx="2537975" cy="2508003"/>
          </a:xfrm>
          <a:prstGeom prst="rect">
            <a:avLst/>
          </a:prstGeom>
          <a:solidFill>
            <a:srgbClr val="DCDEE0"/>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460" name="Shape 1460"/>
          <p:cNvSpPr/>
          <p:nvPr/>
        </p:nvSpPr>
        <p:spPr>
          <a:xfrm>
            <a:off x="8768237" y="3466862"/>
            <a:ext cx="2537975" cy="2508003"/>
          </a:xfrm>
          <a:prstGeom prst="rect">
            <a:avLst/>
          </a:prstGeom>
          <a:solidFill>
            <a:srgbClr val="DCDEE0"/>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461" name="Shape 1461"/>
          <p:cNvSpPr/>
          <p:nvPr/>
        </p:nvSpPr>
        <p:spPr>
          <a:xfrm>
            <a:off x="6138583" y="2198051"/>
            <a:ext cx="2537975" cy="3776805"/>
          </a:xfrm>
          <a:prstGeom prst="rect">
            <a:avLst/>
          </a:prstGeom>
          <a:solidFill>
            <a:srgbClr val="DCDEE0"/>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462" name="Shape 1462"/>
          <p:cNvSpPr/>
          <p:nvPr/>
        </p:nvSpPr>
        <p:spPr>
          <a:xfrm>
            <a:off x="879275" y="3466862"/>
            <a:ext cx="5167629" cy="2508003"/>
          </a:xfrm>
          <a:prstGeom prst="rect">
            <a:avLst/>
          </a:prstGeom>
          <a:solidFill>
            <a:srgbClr val="DCDEE0"/>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463" name="Shape 1463"/>
          <p:cNvSpPr/>
          <p:nvPr/>
        </p:nvSpPr>
        <p:spPr>
          <a:xfrm>
            <a:off x="2194097" y="879510"/>
            <a:ext cx="1237916" cy="2508003"/>
          </a:xfrm>
          <a:prstGeom prst="rect">
            <a:avLst/>
          </a:prstGeom>
          <a:solidFill>
            <a:srgbClr val="DCDEE0"/>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464" name="Shape 1464"/>
          <p:cNvSpPr/>
          <p:nvPr/>
        </p:nvSpPr>
        <p:spPr>
          <a:xfrm>
            <a:off x="6138583" y="879500"/>
            <a:ext cx="2537975" cy="1238568"/>
          </a:xfrm>
          <a:prstGeom prst="rect">
            <a:avLst/>
          </a:prstGeom>
          <a:solidFill>
            <a:srgbClr val="DCDEE0"/>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465" name="Shape 1465"/>
          <p:cNvSpPr>
            <a:spLocks noGrp="1"/>
          </p:cNvSpPr>
          <p:nvPr>
            <p:ph type="pic" sz="quarter" idx="13"/>
          </p:nvPr>
        </p:nvSpPr>
        <p:spPr>
          <a:xfrm>
            <a:off x="879270" y="879510"/>
            <a:ext cx="1237916" cy="2508003"/>
          </a:xfrm>
          <a:prstGeom prst="rect">
            <a:avLst/>
          </a:prstGeom>
        </p:spPr>
        <p:txBody>
          <a:bodyPr lIns="45710" tIns="22855" rIns="45710" bIns="22855"/>
          <a:lstStyle/>
          <a:p>
            <a:endParaRPr/>
          </a:p>
        </p:txBody>
      </p:sp>
      <p:sp>
        <p:nvSpPr>
          <p:cNvPr id="1466" name="Shape 1466"/>
          <p:cNvSpPr>
            <a:spLocks noGrp="1"/>
          </p:cNvSpPr>
          <p:nvPr>
            <p:ph type="pic" sz="quarter" idx="14"/>
          </p:nvPr>
        </p:nvSpPr>
        <p:spPr>
          <a:xfrm>
            <a:off x="8768237" y="879510"/>
            <a:ext cx="2537975" cy="2508003"/>
          </a:xfrm>
          <a:prstGeom prst="rect">
            <a:avLst/>
          </a:prstGeom>
        </p:spPr>
        <p:txBody>
          <a:bodyPr lIns="45710" tIns="22855" rIns="45710" bIns="22855"/>
          <a:lstStyle/>
          <a:p>
            <a:endParaRPr/>
          </a:p>
        </p:txBody>
      </p:sp>
      <p:sp>
        <p:nvSpPr>
          <p:cNvPr id="1467" name="Shape 1467"/>
          <p:cNvSpPr>
            <a:spLocks noGrp="1"/>
          </p:cNvSpPr>
          <p:nvPr>
            <p:ph type="pic" sz="quarter" idx="15"/>
          </p:nvPr>
        </p:nvSpPr>
        <p:spPr>
          <a:xfrm>
            <a:off x="3508929" y="879510"/>
            <a:ext cx="2537975" cy="2508003"/>
          </a:xfrm>
          <a:prstGeom prst="rect">
            <a:avLst/>
          </a:prstGeom>
        </p:spPr>
        <p:txBody>
          <a:bodyPr lIns="45710" tIns="22855" rIns="45710" bIns="22855"/>
          <a:lstStyle/>
          <a:p>
            <a:endParaRPr/>
          </a:p>
        </p:txBody>
      </p:sp>
      <p:sp>
        <p:nvSpPr>
          <p:cNvPr id="1468" name="Shape 1468"/>
          <p:cNvSpPr>
            <a:spLocks noGrp="1"/>
          </p:cNvSpPr>
          <p:nvPr>
            <p:ph type="pic" sz="quarter" idx="16"/>
          </p:nvPr>
        </p:nvSpPr>
        <p:spPr>
          <a:xfrm>
            <a:off x="8768236" y="3466862"/>
            <a:ext cx="2537975" cy="2508003"/>
          </a:xfrm>
          <a:prstGeom prst="rect">
            <a:avLst/>
          </a:prstGeom>
        </p:spPr>
        <p:txBody>
          <a:bodyPr lIns="45710" tIns="22855" rIns="45710" bIns="22855"/>
          <a:lstStyle/>
          <a:p>
            <a:endParaRPr/>
          </a:p>
        </p:txBody>
      </p:sp>
      <p:sp>
        <p:nvSpPr>
          <p:cNvPr id="1469" name="Shape 1469"/>
          <p:cNvSpPr>
            <a:spLocks noGrp="1"/>
          </p:cNvSpPr>
          <p:nvPr>
            <p:ph type="pic" sz="quarter" idx="17"/>
          </p:nvPr>
        </p:nvSpPr>
        <p:spPr>
          <a:xfrm>
            <a:off x="6138583" y="2198051"/>
            <a:ext cx="2537975" cy="3776805"/>
          </a:xfrm>
          <a:prstGeom prst="rect">
            <a:avLst/>
          </a:prstGeom>
        </p:spPr>
        <p:txBody>
          <a:bodyPr lIns="45710" tIns="22855" rIns="45710" bIns="22855"/>
          <a:lstStyle/>
          <a:p>
            <a:endParaRPr/>
          </a:p>
        </p:txBody>
      </p:sp>
      <p:sp>
        <p:nvSpPr>
          <p:cNvPr id="1470" name="Shape 1470"/>
          <p:cNvSpPr>
            <a:spLocks noGrp="1"/>
          </p:cNvSpPr>
          <p:nvPr>
            <p:ph type="pic" sz="quarter" idx="18"/>
          </p:nvPr>
        </p:nvSpPr>
        <p:spPr>
          <a:xfrm>
            <a:off x="879275" y="3466862"/>
            <a:ext cx="5167629" cy="2508003"/>
          </a:xfrm>
          <a:prstGeom prst="rect">
            <a:avLst/>
          </a:prstGeom>
        </p:spPr>
        <p:txBody>
          <a:bodyPr lIns="45710" tIns="22855" rIns="45710" bIns="22855"/>
          <a:lstStyle/>
          <a:p>
            <a:endParaRPr/>
          </a:p>
        </p:txBody>
      </p:sp>
      <p:sp>
        <p:nvSpPr>
          <p:cNvPr id="1471" name="Shape 1471"/>
          <p:cNvSpPr>
            <a:spLocks noGrp="1"/>
          </p:cNvSpPr>
          <p:nvPr>
            <p:ph type="pic" sz="quarter" idx="19"/>
          </p:nvPr>
        </p:nvSpPr>
        <p:spPr>
          <a:xfrm>
            <a:off x="2194097" y="879510"/>
            <a:ext cx="1237916" cy="2508003"/>
          </a:xfrm>
          <a:prstGeom prst="rect">
            <a:avLst/>
          </a:prstGeom>
        </p:spPr>
        <p:txBody>
          <a:bodyPr lIns="45710" tIns="22855" rIns="45710" bIns="22855"/>
          <a:lstStyle/>
          <a:p>
            <a:endParaRPr/>
          </a:p>
        </p:txBody>
      </p:sp>
      <p:sp>
        <p:nvSpPr>
          <p:cNvPr id="1472" name="Shape 1472"/>
          <p:cNvSpPr>
            <a:spLocks noGrp="1"/>
          </p:cNvSpPr>
          <p:nvPr>
            <p:ph type="pic" sz="quarter" idx="20"/>
          </p:nvPr>
        </p:nvSpPr>
        <p:spPr>
          <a:xfrm>
            <a:off x="6138583" y="879500"/>
            <a:ext cx="2537975" cy="1238568"/>
          </a:xfrm>
          <a:prstGeom prst="rect">
            <a:avLst/>
          </a:prstGeom>
        </p:spPr>
        <p:txBody>
          <a:bodyPr lIns="45710" tIns="22855" rIns="45710" bIns="22855"/>
          <a:lstStyle/>
          <a:p>
            <a:endParaRPr/>
          </a:p>
        </p:txBody>
      </p:sp>
      <p:sp>
        <p:nvSpPr>
          <p:cNvPr id="1473" name="Shape 1473"/>
          <p:cNvSpPr/>
          <p:nvPr/>
        </p:nvSpPr>
        <p:spPr>
          <a:xfrm>
            <a:off x="10876975" y="879506"/>
            <a:ext cx="364754" cy="220563"/>
          </a:xfrm>
          <a:prstGeom prst="rect">
            <a:avLst/>
          </a:prstGeom>
          <a:ln w="12700">
            <a:miter lim="400000"/>
          </a:ln>
          <a:extLst>
            <a:ext uri="{C572A759-6A51-4108-AA02-DFA0A04FC94B}">
              <ma14:wrappingTextBoxFlag xmlns:ma14="http://schemas.microsoft.com/office/mac/drawingml/2011/main" val="1"/>
            </a:ext>
          </a:extLst>
        </p:spPr>
        <p:txBody>
          <a:bodyPr wrap="none" lIns="25395" tIns="25395" rIns="25395" bIns="25395" anchor="ctr">
            <a:spAutoFit/>
          </a:bodyPr>
          <a:lstStyle/>
          <a:p>
            <a:pPr lvl="0"/>
            <a:fld id="{86CB4B4D-7CA3-9044-876B-883B54F8677D}" type="slidenum">
              <a:rPr lang="uk-UA" sz="1100">
                <a:solidFill>
                  <a:srgbClr val="9C9790"/>
                </a:solidFill>
                <a:latin typeface="Montserrat-Bold"/>
                <a:ea typeface="Montserrat-Bold"/>
                <a:cs typeface="Montserrat-Bold"/>
                <a:sym typeface="Montserrat-Bold"/>
              </a:rPr>
              <a:pPr lvl="0"/>
              <a:t>‹#›</a:t>
            </a:fld>
            <a:r>
              <a:rPr lang="uk-UA" sz="1100">
                <a:solidFill>
                  <a:srgbClr val="9C9790"/>
                </a:solidFill>
                <a:latin typeface="Montserrat-Bold"/>
                <a:ea typeface="Montserrat-Bold"/>
                <a:cs typeface="Montserrat-Bold"/>
                <a:sym typeface="Montserrat-Bold"/>
              </a:rPr>
              <a:t>￼</a:t>
            </a:r>
          </a:p>
        </p:txBody>
      </p:sp>
    </p:spTree>
  </p:cSld>
  <p:clrMapOvr>
    <a:masterClrMapping/>
  </p:clrMapOvr>
  <p:transition xmlns:p14="http://schemas.microsoft.com/office/powerpoint/2010/main" spd="med"/>
</p:sldLayout>
</file>

<file path=ppt/slideLayouts/slideLayout33.xml><?xml version="1.0" encoding="utf-8"?>
<p:sldLayout xmlns:a="http://schemas.openxmlformats.org/drawingml/2006/main" xmlns:r="http://schemas.openxmlformats.org/officeDocument/2006/relationships" xmlns:p="http://schemas.openxmlformats.org/presentationml/2006/main" type="tx">
  <p:cSld name="Auto Info">
    <p:bg>
      <p:bgPr>
        <a:gradFill flip="none" rotWithShape="1">
          <a:gsLst>
            <a:gs pos="0">
              <a:srgbClr val="A1D6D8"/>
            </a:gs>
            <a:gs pos="100000">
              <a:srgbClr val="000000"/>
            </a:gs>
          </a:gsLst>
          <a:lin ang="3600000" scaled="0"/>
        </a:gradFill>
        <a:effectLst/>
      </p:bgPr>
    </p:bg>
    <p:spTree>
      <p:nvGrpSpPr>
        <p:cNvPr id="1" name=""/>
        <p:cNvGrpSpPr/>
        <p:nvPr/>
      </p:nvGrpSpPr>
      <p:grpSpPr>
        <a:xfrm>
          <a:off x="0" y="0"/>
          <a:ext cx="0" cy="0"/>
          <a:chOff x="0" y="0"/>
          <a:chExt cx="0" cy="0"/>
        </a:xfrm>
      </p:grpSpPr>
      <p:sp>
        <p:nvSpPr>
          <p:cNvPr id="1601" name="Shape 1601"/>
          <p:cNvSpPr>
            <a:spLocks noGrp="1"/>
          </p:cNvSpPr>
          <p:nvPr>
            <p:ph type="pic" idx="13"/>
          </p:nvPr>
        </p:nvSpPr>
        <p:spPr>
          <a:xfrm>
            <a:off x="5" y="-35"/>
            <a:ext cx="12188825" cy="6858001"/>
          </a:xfrm>
          <a:prstGeom prst="rect">
            <a:avLst/>
          </a:prstGeom>
        </p:spPr>
        <p:txBody>
          <a:bodyPr lIns="45710" tIns="22855" rIns="45710" bIns="22855"/>
          <a:lstStyle/>
          <a:p>
            <a:endParaRPr/>
          </a:p>
        </p:txBody>
      </p:sp>
      <p:sp>
        <p:nvSpPr>
          <p:cNvPr id="1602" name="Shape 1602"/>
          <p:cNvSpPr>
            <a:spLocks noGrp="1"/>
          </p:cNvSpPr>
          <p:nvPr>
            <p:ph type="body" sz="quarter" idx="14"/>
          </p:nvPr>
        </p:nvSpPr>
        <p:spPr>
          <a:xfrm>
            <a:off x="4190831" y="1536673"/>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03" name="Shape 1603"/>
          <p:cNvSpPr>
            <a:spLocks noGrp="1"/>
          </p:cNvSpPr>
          <p:nvPr>
            <p:ph type="body" sz="quarter" idx="15"/>
          </p:nvPr>
        </p:nvSpPr>
        <p:spPr>
          <a:xfrm>
            <a:off x="4190831" y="5346747"/>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04" name="Shape 1604"/>
          <p:cNvSpPr>
            <a:spLocks noGrp="1"/>
          </p:cNvSpPr>
          <p:nvPr>
            <p:ph type="body" sz="quarter" idx="16"/>
          </p:nvPr>
        </p:nvSpPr>
        <p:spPr>
          <a:xfrm>
            <a:off x="4190831" y="1523966"/>
            <a:ext cx="3807173" cy="3810075"/>
          </a:xfrm>
          <a:prstGeom prst="rect">
            <a:avLst/>
          </a:prstGeom>
        </p:spPr>
        <p:txBody>
          <a:bodyPr anchor="ctr"/>
          <a:lstStyle>
            <a:lvl1pPr algn="ctr">
              <a:lnSpc>
                <a:spcPct val="100000"/>
              </a:lnSpc>
              <a:defRPr sz="5000" cap="all" spc="1000" baseline="10000">
                <a:solidFill>
                  <a:srgbClr val="FFFFFF"/>
                </a:solidFill>
                <a:latin typeface="+mn-lt"/>
                <a:ea typeface="+mn-ea"/>
                <a:cs typeface="+mn-cs"/>
                <a:sym typeface="Montserrat-Regular"/>
              </a:defRPr>
            </a:lvl1pPr>
          </a:lstStyle>
          <a:p>
            <a:r>
              <a:t>Title Text</a:t>
            </a:r>
          </a:p>
        </p:txBody>
      </p:sp>
      <p:sp>
        <p:nvSpPr>
          <p:cNvPr id="1605" name="Shape 1605"/>
          <p:cNvSpPr>
            <a:spLocks noGrp="1"/>
          </p:cNvSpPr>
          <p:nvPr>
            <p:ph type="sldNum" sz="quarter" idx="2"/>
          </p:nvPr>
        </p:nvSpPr>
        <p:spPr>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34.xml><?xml version="1.0" encoding="utf-8"?>
<p:sldLayout xmlns:a="http://schemas.openxmlformats.org/drawingml/2006/main" xmlns:r="http://schemas.openxmlformats.org/officeDocument/2006/relationships" xmlns:p="http://schemas.openxmlformats.org/presentationml/2006/main" type="tx">
  <p:cSld name="Auto Info copy 1">
    <p:bg>
      <p:bgPr>
        <a:gradFill flip="none" rotWithShape="1">
          <a:gsLst>
            <a:gs pos="0">
              <a:srgbClr val="FFD479"/>
            </a:gs>
            <a:gs pos="100000">
              <a:srgbClr val="2A2A2A"/>
            </a:gs>
          </a:gsLst>
          <a:lin ang="3600000" scaled="0"/>
        </a:gradFill>
        <a:effectLst/>
      </p:bgPr>
    </p:bg>
    <p:spTree>
      <p:nvGrpSpPr>
        <p:cNvPr id="1" name=""/>
        <p:cNvGrpSpPr/>
        <p:nvPr/>
      </p:nvGrpSpPr>
      <p:grpSpPr>
        <a:xfrm>
          <a:off x="0" y="0"/>
          <a:ext cx="0" cy="0"/>
          <a:chOff x="0" y="0"/>
          <a:chExt cx="0" cy="0"/>
        </a:xfrm>
      </p:grpSpPr>
      <p:sp>
        <p:nvSpPr>
          <p:cNvPr id="1612" name="Shape 1612"/>
          <p:cNvSpPr>
            <a:spLocks noGrp="1"/>
          </p:cNvSpPr>
          <p:nvPr>
            <p:ph type="pic" idx="13"/>
          </p:nvPr>
        </p:nvSpPr>
        <p:spPr>
          <a:xfrm>
            <a:off x="5" y="-35"/>
            <a:ext cx="12188825" cy="6858001"/>
          </a:xfrm>
          <a:prstGeom prst="rect">
            <a:avLst/>
          </a:prstGeom>
        </p:spPr>
        <p:txBody>
          <a:bodyPr lIns="45710" tIns="22855" rIns="45710" bIns="22855"/>
          <a:lstStyle/>
          <a:p>
            <a:endParaRPr/>
          </a:p>
        </p:txBody>
      </p:sp>
      <p:sp>
        <p:nvSpPr>
          <p:cNvPr id="1613" name="Shape 1613"/>
          <p:cNvSpPr>
            <a:spLocks noGrp="1"/>
          </p:cNvSpPr>
          <p:nvPr>
            <p:ph type="body" sz="quarter" idx="14"/>
          </p:nvPr>
        </p:nvSpPr>
        <p:spPr>
          <a:xfrm>
            <a:off x="4190831" y="1536673"/>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14" name="Shape 1614"/>
          <p:cNvSpPr>
            <a:spLocks noGrp="1"/>
          </p:cNvSpPr>
          <p:nvPr>
            <p:ph type="body" sz="quarter" idx="15"/>
          </p:nvPr>
        </p:nvSpPr>
        <p:spPr>
          <a:xfrm>
            <a:off x="4190831" y="5346747"/>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15" name="Shape 1615"/>
          <p:cNvSpPr>
            <a:spLocks noGrp="1"/>
          </p:cNvSpPr>
          <p:nvPr>
            <p:ph type="body" sz="quarter" idx="16"/>
          </p:nvPr>
        </p:nvSpPr>
        <p:spPr>
          <a:xfrm>
            <a:off x="4190831" y="1523966"/>
            <a:ext cx="3807173" cy="3810075"/>
          </a:xfrm>
          <a:prstGeom prst="rect">
            <a:avLst/>
          </a:prstGeom>
        </p:spPr>
        <p:txBody>
          <a:bodyPr anchor="ctr"/>
          <a:lstStyle>
            <a:lvl1pPr algn="ctr">
              <a:lnSpc>
                <a:spcPct val="100000"/>
              </a:lnSpc>
              <a:defRPr sz="5000" cap="all" spc="1000" baseline="10000">
                <a:solidFill>
                  <a:srgbClr val="FFFFFF"/>
                </a:solidFill>
                <a:latin typeface="+mn-lt"/>
                <a:ea typeface="+mn-ea"/>
                <a:cs typeface="+mn-cs"/>
                <a:sym typeface="Montserrat-Regular"/>
              </a:defRPr>
            </a:lvl1pPr>
          </a:lstStyle>
          <a:p>
            <a:r>
              <a:t>Title Text</a:t>
            </a:r>
          </a:p>
        </p:txBody>
      </p:sp>
      <p:sp>
        <p:nvSpPr>
          <p:cNvPr id="1616" name="Shape 1616"/>
          <p:cNvSpPr>
            <a:spLocks noGrp="1"/>
          </p:cNvSpPr>
          <p:nvPr>
            <p:ph type="sldNum" sz="quarter" idx="2"/>
          </p:nvPr>
        </p:nvSpPr>
        <p:spPr>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35.xml><?xml version="1.0" encoding="utf-8"?>
<p:sldLayout xmlns:a="http://schemas.openxmlformats.org/drawingml/2006/main" xmlns:r="http://schemas.openxmlformats.org/officeDocument/2006/relationships" xmlns:p="http://schemas.openxmlformats.org/presentationml/2006/main" type="tx">
  <p:cSld name="Auto Info copy">
    <p:bg>
      <p:bgPr>
        <a:gradFill flip="none" rotWithShape="1">
          <a:gsLst>
            <a:gs pos="0">
              <a:srgbClr val="9C9790"/>
            </a:gs>
            <a:gs pos="100000">
              <a:srgbClr val="1C1D21"/>
            </a:gs>
          </a:gsLst>
          <a:lin ang="3600000" scaled="0"/>
        </a:gradFill>
        <a:effectLst/>
      </p:bgPr>
    </p:bg>
    <p:spTree>
      <p:nvGrpSpPr>
        <p:cNvPr id="1" name=""/>
        <p:cNvGrpSpPr/>
        <p:nvPr/>
      </p:nvGrpSpPr>
      <p:grpSpPr>
        <a:xfrm>
          <a:off x="0" y="0"/>
          <a:ext cx="0" cy="0"/>
          <a:chOff x="0" y="0"/>
          <a:chExt cx="0" cy="0"/>
        </a:xfrm>
      </p:grpSpPr>
      <p:sp>
        <p:nvSpPr>
          <p:cNvPr id="1623" name="Shape 1623"/>
          <p:cNvSpPr>
            <a:spLocks noGrp="1"/>
          </p:cNvSpPr>
          <p:nvPr>
            <p:ph type="pic" idx="13"/>
          </p:nvPr>
        </p:nvSpPr>
        <p:spPr>
          <a:xfrm>
            <a:off x="5" y="-35"/>
            <a:ext cx="12188825" cy="6858001"/>
          </a:xfrm>
          <a:prstGeom prst="rect">
            <a:avLst/>
          </a:prstGeom>
        </p:spPr>
        <p:txBody>
          <a:bodyPr lIns="45710" tIns="22855" rIns="45710" bIns="22855"/>
          <a:lstStyle/>
          <a:p>
            <a:endParaRPr/>
          </a:p>
        </p:txBody>
      </p:sp>
      <p:sp>
        <p:nvSpPr>
          <p:cNvPr id="1624" name="Shape 1624"/>
          <p:cNvSpPr>
            <a:spLocks noGrp="1"/>
          </p:cNvSpPr>
          <p:nvPr>
            <p:ph type="body" sz="quarter" idx="14"/>
          </p:nvPr>
        </p:nvSpPr>
        <p:spPr>
          <a:xfrm>
            <a:off x="4190831" y="1536673"/>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25" name="Shape 1625"/>
          <p:cNvSpPr>
            <a:spLocks noGrp="1"/>
          </p:cNvSpPr>
          <p:nvPr>
            <p:ph type="body" sz="quarter" idx="15"/>
          </p:nvPr>
        </p:nvSpPr>
        <p:spPr>
          <a:xfrm>
            <a:off x="4190831" y="5346747"/>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26" name="Shape 1626"/>
          <p:cNvSpPr>
            <a:spLocks noGrp="1"/>
          </p:cNvSpPr>
          <p:nvPr>
            <p:ph type="body" sz="quarter" idx="16"/>
          </p:nvPr>
        </p:nvSpPr>
        <p:spPr>
          <a:xfrm>
            <a:off x="4190831" y="1523966"/>
            <a:ext cx="3807173" cy="3810075"/>
          </a:xfrm>
          <a:prstGeom prst="rect">
            <a:avLst/>
          </a:prstGeom>
        </p:spPr>
        <p:txBody>
          <a:bodyPr anchor="ctr"/>
          <a:lstStyle>
            <a:lvl1pPr algn="ctr">
              <a:lnSpc>
                <a:spcPct val="100000"/>
              </a:lnSpc>
              <a:defRPr sz="5000" cap="all" spc="1000" baseline="10000">
                <a:solidFill>
                  <a:srgbClr val="FFFFFF"/>
                </a:solidFill>
                <a:latin typeface="+mn-lt"/>
                <a:ea typeface="+mn-ea"/>
                <a:cs typeface="+mn-cs"/>
                <a:sym typeface="Montserrat-Regular"/>
              </a:defRPr>
            </a:lvl1pPr>
          </a:lstStyle>
          <a:p>
            <a:r>
              <a:t>Title Text</a:t>
            </a:r>
          </a:p>
        </p:txBody>
      </p:sp>
      <p:sp>
        <p:nvSpPr>
          <p:cNvPr id="1627" name="Shape 1627"/>
          <p:cNvSpPr>
            <a:spLocks noGrp="1"/>
          </p:cNvSpPr>
          <p:nvPr>
            <p:ph type="sldNum" sz="quarter" idx="2"/>
          </p:nvPr>
        </p:nvSpPr>
        <p:spPr>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36.xml><?xml version="1.0" encoding="utf-8"?>
<p:sldLayout xmlns:a="http://schemas.openxmlformats.org/drawingml/2006/main" xmlns:r="http://schemas.openxmlformats.org/officeDocument/2006/relationships" xmlns:p="http://schemas.openxmlformats.org/presentationml/2006/main" type="tx">
  <p:cSld name="Auto Info 2">
    <p:bg>
      <p:bgPr>
        <a:gradFill flip="none" rotWithShape="1">
          <a:gsLst>
            <a:gs pos="0">
              <a:srgbClr val="4E5461"/>
            </a:gs>
            <a:gs pos="100000">
              <a:srgbClr val="1C1D21"/>
            </a:gs>
          </a:gsLst>
          <a:lin ang="3600000" scaled="0"/>
        </a:gradFill>
        <a:effectLst/>
      </p:bgPr>
    </p:bg>
    <p:spTree>
      <p:nvGrpSpPr>
        <p:cNvPr id="1" name=""/>
        <p:cNvGrpSpPr/>
        <p:nvPr/>
      </p:nvGrpSpPr>
      <p:grpSpPr>
        <a:xfrm>
          <a:off x="0" y="0"/>
          <a:ext cx="0" cy="0"/>
          <a:chOff x="0" y="0"/>
          <a:chExt cx="0" cy="0"/>
        </a:xfrm>
      </p:grpSpPr>
      <p:sp>
        <p:nvSpPr>
          <p:cNvPr id="1634" name="Shape 1634"/>
          <p:cNvSpPr>
            <a:spLocks noGrp="1"/>
          </p:cNvSpPr>
          <p:nvPr>
            <p:ph type="body" idx="13"/>
          </p:nvPr>
        </p:nvSpPr>
        <p:spPr>
          <a:xfrm>
            <a:off x="5" y="0"/>
            <a:ext cx="12188825" cy="6858000"/>
          </a:xfrm>
          <a:prstGeom prst="rect">
            <a:avLst/>
          </a:prstGeom>
          <a:solidFill>
            <a:srgbClr val="2E3135">
              <a:alpha val="20000"/>
            </a:srgbClr>
          </a:solidFill>
        </p:spPr>
        <p:txBody>
          <a:bodyPr anchor="ctr"/>
          <a:lstStyle/>
          <a:p>
            <a:pPr>
              <a:lnSpc>
                <a:spcPct val="100000"/>
              </a:lnSpc>
              <a:defRPr sz="3000" b="1" spc="-90">
                <a:solidFill>
                  <a:srgbClr val="1C1D21"/>
                </a:solidFill>
              </a:defRPr>
            </a:pPr>
            <a:endParaRPr/>
          </a:p>
        </p:txBody>
      </p:sp>
      <p:sp>
        <p:nvSpPr>
          <p:cNvPr id="1635" name="Shape 1635"/>
          <p:cNvSpPr>
            <a:spLocks noGrp="1"/>
          </p:cNvSpPr>
          <p:nvPr>
            <p:ph type="pic" idx="14"/>
          </p:nvPr>
        </p:nvSpPr>
        <p:spPr>
          <a:xfrm>
            <a:off x="5" y="-35"/>
            <a:ext cx="12188825" cy="6858001"/>
          </a:xfrm>
          <a:prstGeom prst="rect">
            <a:avLst/>
          </a:prstGeom>
        </p:spPr>
        <p:txBody>
          <a:bodyPr lIns="45710" tIns="22855" rIns="45710" bIns="22855"/>
          <a:lstStyle/>
          <a:p>
            <a:endParaRPr/>
          </a:p>
        </p:txBody>
      </p:sp>
      <p:sp>
        <p:nvSpPr>
          <p:cNvPr id="1636" name="Shape 1636"/>
          <p:cNvSpPr>
            <a:spLocks noGrp="1"/>
          </p:cNvSpPr>
          <p:nvPr>
            <p:ph type="body" sz="quarter" idx="15"/>
          </p:nvPr>
        </p:nvSpPr>
        <p:spPr>
          <a:xfrm>
            <a:off x="4190831" y="1536673"/>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37" name="Shape 1637"/>
          <p:cNvSpPr>
            <a:spLocks noGrp="1"/>
          </p:cNvSpPr>
          <p:nvPr>
            <p:ph type="body" sz="quarter" idx="16"/>
          </p:nvPr>
        </p:nvSpPr>
        <p:spPr>
          <a:xfrm>
            <a:off x="4190831" y="5346747"/>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38" name="Shape 1638"/>
          <p:cNvSpPr>
            <a:spLocks noGrp="1"/>
          </p:cNvSpPr>
          <p:nvPr>
            <p:ph type="body" sz="quarter" idx="17"/>
          </p:nvPr>
        </p:nvSpPr>
        <p:spPr>
          <a:xfrm>
            <a:off x="4190831" y="1523966"/>
            <a:ext cx="3807173" cy="3810075"/>
          </a:xfrm>
          <a:prstGeom prst="rect">
            <a:avLst/>
          </a:prstGeom>
        </p:spPr>
        <p:txBody>
          <a:bodyPr anchor="ctr"/>
          <a:lstStyle>
            <a:lvl1pPr algn="ctr">
              <a:lnSpc>
                <a:spcPct val="100000"/>
              </a:lnSpc>
              <a:defRPr sz="5000" cap="all" spc="1000" baseline="10000">
                <a:solidFill>
                  <a:srgbClr val="FFFFFF"/>
                </a:solidFill>
                <a:latin typeface="+mn-lt"/>
                <a:ea typeface="+mn-ea"/>
                <a:cs typeface="+mn-cs"/>
                <a:sym typeface="Montserrat-Regular"/>
              </a:defRPr>
            </a:lvl1pPr>
          </a:lstStyle>
          <a:p>
            <a:r>
              <a:t>Title Text</a:t>
            </a:r>
          </a:p>
        </p:txBody>
      </p:sp>
      <p:sp>
        <p:nvSpPr>
          <p:cNvPr id="1639" name="Shape 1639"/>
          <p:cNvSpPr>
            <a:spLocks noGrp="1"/>
          </p:cNvSpPr>
          <p:nvPr>
            <p:ph type="sldNum" sz="quarter" idx="2"/>
          </p:nvPr>
        </p:nvSpPr>
        <p:spPr>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cSld name="Auto Info 3">
    <p:bg>
      <p:bgPr>
        <a:gradFill flip="none" rotWithShape="1">
          <a:gsLst>
            <a:gs pos="0">
              <a:srgbClr val="A1D6D8"/>
            </a:gs>
            <a:gs pos="100000">
              <a:schemeClr val="accent6">
                <a:lumOff val="-21524"/>
              </a:schemeClr>
            </a:gs>
          </a:gsLst>
          <a:lin ang="3600000" scaled="0"/>
        </a:gradFill>
        <a:effectLst/>
      </p:bgPr>
    </p:bg>
    <p:spTree>
      <p:nvGrpSpPr>
        <p:cNvPr id="1" name=""/>
        <p:cNvGrpSpPr/>
        <p:nvPr/>
      </p:nvGrpSpPr>
      <p:grpSpPr>
        <a:xfrm>
          <a:off x="0" y="0"/>
          <a:ext cx="0" cy="0"/>
          <a:chOff x="0" y="0"/>
          <a:chExt cx="0" cy="0"/>
        </a:xfrm>
      </p:grpSpPr>
      <p:sp>
        <p:nvSpPr>
          <p:cNvPr id="1646" name="Shape 1646"/>
          <p:cNvSpPr>
            <a:spLocks noGrp="1"/>
          </p:cNvSpPr>
          <p:nvPr>
            <p:ph type="body" idx="13"/>
          </p:nvPr>
        </p:nvSpPr>
        <p:spPr>
          <a:xfrm>
            <a:off x="5" y="0"/>
            <a:ext cx="12188825" cy="6858000"/>
          </a:xfrm>
          <a:prstGeom prst="rect">
            <a:avLst/>
          </a:prstGeom>
        </p:spPr>
        <p:txBody>
          <a:bodyPr anchor="ctr"/>
          <a:lstStyle/>
          <a:p>
            <a:pPr>
              <a:lnSpc>
                <a:spcPct val="100000"/>
              </a:lnSpc>
              <a:defRPr sz="3200" b="1">
                <a:solidFill>
                  <a:srgbClr val="FFFFFF"/>
                </a:solidFill>
                <a:latin typeface="Helvetica"/>
                <a:ea typeface="Helvetica"/>
                <a:cs typeface="Helvetica"/>
                <a:sym typeface="Helvetica"/>
              </a:defRPr>
            </a:pPr>
            <a:endParaRPr/>
          </a:p>
        </p:txBody>
      </p:sp>
      <p:sp>
        <p:nvSpPr>
          <p:cNvPr id="1647" name="Shape 1647"/>
          <p:cNvSpPr>
            <a:spLocks noGrp="1"/>
          </p:cNvSpPr>
          <p:nvPr>
            <p:ph type="pic" idx="14"/>
          </p:nvPr>
        </p:nvSpPr>
        <p:spPr>
          <a:xfrm>
            <a:off x="5" y="-35"/>
            <a:ext cx="12188825" cy="6858001"/>
          </a:xfrm>
          <a:prstGeom prst="rect">
            <a:avLst/>
          </a:prstGeom>
        </p:spPr>
        <p:txBody>
          <a:bodyPr lIns="45710" tIns="22855" rIns="45710" bIns="22855"/>
          <a:lstStyle/>
          <a:p>
            <a:endParaRPr/>
          </a:p>
        </p:txBody>
      </p:sp>
      <p:sp>
        <p:nvSpPr>
          <p:cNvPr id="1648" name="Shape 1648"/>
          <p:cNvSpPr>
            <a:spLocks noGrp="1"/>
          </p:cNvSpPr>
          <p:nvPr>
            <p:ph type="body" sz="quarter" idx="15"/>
          </p:nvPr>
        </p:nvSpPr>
        <p:spPr>
          <a:xfrm>
            <a:off x="4190831" y="1536673"/>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49" name="Shape 1649"/>
          <p:cNvSpPr>
            <a:spLocks noGrp="1"/>
          </p:cNvSpPr>
          <p:nvPr>
            <p:ph type="body" sz="quarter" idx="16"/>
          </p:nvPr>
        </p:nvSpPr>
        <p:spPr>
          <a:xfrm>
            <a:off x="4190831" y="5346747"/>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50" name="Shape 1650"/>
          <p:cNvSpPr>
            <a:spLocks noGrp="1"/>
          </p:cNvSpPr>
          <p:nvPr>
            <p:ph type="body" sz="quarter" idx="17"/>
          </p:nvPr>
        </p:nvSpPr>
        <p:spPr>
          <a:xfrm>
            <a:off x="4190831" y="1523966"/>
            <a:ext cx="3807173" cy="3810075"/>
          </a:xfrm>
          <a:prstGeom prst="rect">
            <a:avLst/>
          </a:prstGeom>
        </p:spPr>
        <p:txBody>
          <a:bodyPr anchor="ctr"/>
          <a:lstStyle>
            <a:lvl1pPr algn="ctr">
              <a:lnSpc>
                <a:spcPct val="100000"/>
              </a:lnSpc>
              <a:defRPr sz="5000" cap="all" spc="1000" baseline="10000">
                <a:solidFill>
                  <a:srgbClr val="FFFFFF"/>
                </a:solidFill>
                <a:latin typeface="+mn-lt"/>
                <a:ea typeface="+mn-ea"/>
                <a:cs typeface="+mn-cs"/>
                <a:sym typeface="Montserrat-Regular"/>
              </a:defRPr>
            </a:lvl1pPr>
          </a:lstStyle>
          <a:p>
            <a:r>
              <a:t>Title Text</a:t>
            </a:r>
          </a:p>
        </p:txBody>
      </p:sp>
      <p:sp>
        <p:nvSpPr>
          <p:cNvPr id="1651" name="Shape 1651"/>
          <p:cNvSpPr>
            <a:spLocks noGrp="1"/>
          </p:cNvSpPr>
          <p:nvPr>
            <p:ph type="sldNum" sz="quarter" idx="2"/>
          </p:nvPr>
        </p:nvSpPr>
        <p:spPr>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x">
  <p:cSld name="Auto Info 4">
    <p:bg>
      <p:bgPr>
        <a:gradFill flip="none" rotWithShape="1">
          <a:gsLst>
            <a:gs pos="0">
              <a:srgbClr val="A1D6D8"/>
            </a:gs>
            <a:gs pos="100000">
              <a:schemeClr val="accent1">
                <a:hueOff val="273561"/>
                <a:satOff val="2937"/>
                <a:lumOff val="-22233"/>
              </a:schemeClr>
            </a:gs>
          </a:gsLst>
          <a:lin ang="3600000" scaled="0"/>
        </a:gradFill>
        <a:effectLst/>
      </p:bgPr>
    </p:bg>
    <p:spTree>
      <p:nvGrpSpPr>
        <p:cNvPr id="1" name=""/>
        <p:cNvGrpSpPr/>
        <p:nvPr/>
      </p:nvGrpSpPr>
      <p:grpSpPr>
        <a:xfrm>
          <a:off x="0" y="0"/>
          <a:ext cx="0" cy="0"/>
          <a:chOff x="0" y="0"/>
          <a:chExt cx="0" cy="0"/>
        </a:xfrm>
      </p:grpSpPr>
      <p:sp>
        <p:nvSpPr>
          <p:cNvPr id="1658" name="Shape 1658"/>
          <p:cNvSpPr>
            <a:spLocks noGrp="1"/>
          </p:cNvSpPr>
          <p:nvPr>
            <p:ph type="body" idx="13"/>
          </p:nvPr>
        </p:nvSpPr>
        <p:spPr>
          <a:xfrm>
            <a:off x="5" y="0"/>
            <a:ext cx="12188825" cy="6858000"/>
          </a:xfrm>
          <a:prstGeom prst="rect">
            <a:avLst/>
          </a:prstGeom>
        </p:spPr>
        <p:txBody>
          <a:bodyPr anchor="ctr"/>
          <a:lstStyle/>
          <a:p>
            <a:pPr>
              <a:lnSpc>
                <a:spcPct val="100000"/>
              </a:lnSpc>
              <a:defRPr sz="3200" b="1">
                <a:solidFill>
                  <a:srgbClr val="FFFFFF"/>
                </a:solidFill>
                <a:latin typeface="Helvetica"/>
                <a:ea typeface="Helvetica"/>
                <a:cs typeface="Helvetica"/>
                <a:sym typeface="Helvetica"/>
              </a:defRPr>
            </a:pPr>
            <a:endParaRPr/>
          </a:p>
        </p:txBody>
      </p:sp>
      <p:sp>
        <p:nvSpPr>
          <p:cNvPr id="1659" name="Shape 1659"/>
          <p:cNvSpPr>
            <a:spLocks noGrp="1"/>
          </p:cNvSpPr>
          <p:nvPr>
            <p:ph type="pic" idx="14"/>
          </p:nvPr>
        </p:nvSpPr>
        <p:spPr>
          <a:xfrm>
            <a:off x="5" y="-35"/>
            <a:ext cx="12188825" cy="6858001"/>
          </a:xfrm>
          <a:prstGeom prst="rect">
            <a:avLst/>
          </a:prstGeom>
        </p:spPr>
        <p:txBody>
          <a:bodyPr lIns="45710" tIns="22855" rIns="45710" bIns="22855"/>
          <a:lstStyle/>
          <a:p>
            <a:endParaRPr/>
          </a:p>
        </p:txBody>
      </p:sp>
      <p:sp>
        <p:nvSpPr>
          <p:cNvPr id="1660" name="Shape 1660"/>
          <p:cNvSpPr>
            <a:spLocks noGrp="1"/>
          </p:cNvSpPr>
          <p:nvPr>
            <p:ph type="body" sz="quarter" idx="15"/>
          </p:nvPr>
        </p:nvSpPr>
        <p:spPr>
          <a:xfrm>
            <a:off x="4190831" y="1536673"/>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61" name="Shape 1661"/>
          <p:cNvSpPr>
            <a:spLocks noGrp="1"/>
          </p:cNvSpPr>
          <p:nvPr>
            <p:ph type="body" sz="quarter" idx="16"/>
          </p:nvPr>
        </p:nvSpPr>
        <p:spPr>
          <a:xfrm>
            <a:off x="4190831" y="5346747"/>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62" name="Shape 1662"/>
          <p:cNvSpPr>
            <a:spLocks noGrp="1"/>
          </p:cNvSpPr>
          <p:nvPr>
            <p:ph type="body" sz="quarter" idx="17"/>
          </p:nvPr>
        </p:nvSpPr>
        <p:spPr>
          <a:xfrm>
            <a:off x="4190831" y="1523966"/>
            <a:ext cx="3807173" cy="3810075"/>
          </a:xfrm>
          <a:prstGeom prst="rect">
            <a:avLst/>
          </a:prstGeom>
        </p:spPr>
        <p:txBody>
          <a:bodyPr anchor="ctr"/>
          <a:lstStyle>
            <a:lvl1pPr algn="ctr">
              <a:lnSpc>
                <a:spcPct val="100000"/>
              </a:lnSpc>
              <a:defRPr sz="5000" cap="all" spc="1000" baseline="10000">
                <a:solidFill>
                  <a:srgbClr val="FFFFFF"/>
                </a:solidFill>
                <a:latin typeface="+mn-lt"/>
                <a:ea typeface="+mn-ea"/>
                <a:cs typeface="+mn-cs"/>
                <a:sym typeface="Montserrat-Regular"/>
              </a:defRPr>
            </a:lvl1pPr>
          </a:lstStyle>
          <a:p>
            <a:r>
              <a:t>Title Text</a:t>
            </a:r>
          </a:p>
        </p:txBody>
      </p:sp>
      <p:sp>
        <p:nvSpPr>
          <p:cNvPr id="1663" name="Shape 1663"/>
          <p:cNvSpPr>
            <a:spLocks noGrp="1"/>
          </p:cNvSpPr>
          <p:nvPr>
            <p:ph type="sldNum" sz="quarter" idx="2"/>
          </p:nvPr>
        </p:nvSpPr>
        <p:spPr>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Auto Info 5">
    <p:bg>
      <p:bgPr>
        <a:gradFill flip="none" rotWithShape="1">
          <a:gsLst>
            <a:gs pos="0">
              <a:srgbClr val="FEFDFD"/>
            </a:gs>
            <a:gs pos="100000">
              <a:srgbClr val="000000"/>
            </a:gs>
          </a:gsLst>
          <a:lin ang="3600000" scaled="0"/>
        </a:gradFill>
        <a:effectLst/>
      </p:bgPr>
    </p:bg>
    <p:spTree>
      <p:nvGrpSpPr>
        <p:cNvPr id="1" name=""/>
        <p:cNvGrpSpPr/>
        <p:nvPr/>
      </p:nvGrpSpPr>
      <p:grpSpPr>
        <a:xfrm>
          <a:off x="0" y="0"/>
          <a:ext cx="0" cy="0"/>
          <a:chOff x="0" y="0"/>
          <a:chExt cx="0" cy="0"/>
        </a:xfrm>
      </p:grpSpPr>
      <p:sp>
        <p:nvSpPr>
          <p:cNvPr id="1670" name="Shape 1670"/>
          <p:cNvSpPr>
            <a:spLocks noGrp="1"/>
          </p:cNvSpPr>
          <p:nvPr>
            <p:ph type="body" idx="13"/>
          </p:nvPr>
        </p:nvSpPr>
        <p:spPr>
          <a:xfrm>
            <a:off x="5" y="0"/>
            <a:ext cx="12188825" cy="6858000"/>
          </a:xfrm>
          <a:prstGeom prst="rect">
            <a:avLst/>
          </a:prstGeom>
        </p:spPr>
        <p:txBody>
          <a:bodyPr anchor="ctr"/>
          <a:lstStyle/>
          <a:p>
            <a:pPr>
              <a:lnSpc>
                <a:spcPct val="100000"/>
              </a:lnSpc>
              <a:defRPr sz="3200" b="1">
                <a:solidFill>
                  <a:srgbClr val="FFFFFF"/>
                </a:solidFill>
                <a:latin typeface="Helvetica"/>
                <a:ea typeface="Helvetica"/>
                <a:cs typeface="Helvetica"/>
                <a:sym typeface="Helvetica"/>
              </a:defRPr>
            </a:pPr>
            <a:endParaRPr/>
          </a:p>
        </p:txBody>
      </p:sp>
      <p:sp>
        <p:nvSpPr>
          <p:cNvPr id="1671" name="Shape 1671"/>
          <p:cNvSpPr>
            <a:spLocks noGrp="1"/>
          </p:cNvSpPr>
          <p:nvPr>
            <p:ph type="pic" idx="14"/>
          </p:nvPr>
        </p:nvSpPr>
        <p:spPr>
          <a:xfrm>
            <a:off x="5" y="-35"/>
            <a:ext cx="12188825" cy="6858001"/>
          </a:xfrm>
          <a:prstGeom prst="rect">
            <a:avLst/>
          </a:prstGeom>
        </p:spPr>
        <p:txBody>
          <a:bodyPr lIns="45710" tIns="22855" rIns="45710" bIns="22855"/>
          <a:lstStyle/>
          <a:p>
            <a:endParaRPr/>
          </a:p>
        </p:txBody>
      </p:sp>
      <p:sp>
        <p:nvSpPr>
          <p:cNvPr id="1672" name="Shape 1672"/>
          <p:cNvSpPr>
            <a:spLocks noGrp="1"/>
          </p:cNvSpPr>
          <p:nvPr>
            <p:ph type="body" sz="quarter" idx="15"/>
          </p:nvPr>
        </p:nvSpPr>
        <p:spPr>
          <a:xfrm>
            <a:off x="4190831" y="1536673"/>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73" name="Shape 1673"/>
          <p:cNvSpPr>
            <a:spLocks noGrp="1"/>
          </p:cNvSpPr>
          <p:nvPr>
            <p:ph type="body" sz="quarter" idx="16"/>
          </p:nvPr>
        </p:nvSpPr>
        <p:spPr>
          <a:xfrm>
            <a:off x="4190831" y="5346747"/>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74" name="Shape 1674"/>
          <p:cNvSpPr>
            <a:spLocks noGrp="1"/>
          </p:cNvSpPr>
          <p:nvPr>
            <p:ph type="body" sz="quarter" idx="17"/>
          </p:nvPr>
        </p:nvSpPr>
        <p:spPr>
          <a:xfrm>
            <a:off x="4190831" y="1523966"/>
            <a:ext cx="3807173" cy="3810075"/>
          </a:xfrm>
          <a:prstGeom prst="rect">
            <a:avLst/>
          </a:prstGeom>
        </p:spPr>
        <p:txBody>
          <a:bodyPr anchor="ctr"/>
          <a:lstStyle>
            <a:lvl1pPr algn="ctr">
              <a:lnSpc>
                <a:spcPct val="100000"/>
              </a:lnSpc>
              <a:defRPr sz="5000" cap="all" spc="1000" baseline="10000">
                <a:solidFill>
                  <a:srgbClr val="FFFFFF"/>
                </a:solidFill>
                <a:latin typeface="+mn-lt"/>
                <a:ea typeface="+mn-ea"/>
                <a:cs typeface="+mn-cs"/>
                <a:sym typeface="Montserrat-Regular"/>
              </a:defRPr>
            </a:lvl1pPr>
          </a:lstStyle>
          <a:p>
            <a:r>
              <a:t>Title Text</a:t>
            </a:r>
          </a:p>
        </p:txBody>
      </p:sp>
      <p:sp>
        <p:nvSpPr>
          <p:cNvPr id="1675" name="Shape 1675"/>
          <p:cNvSpPr>
            <a:spLocks noGrp="1"/>
          </p:cNvSpPr>
          <p:nvPr>
            <p:ph type="sldNum" sz="quarter" idx="2"/>
          </p:nvPr>
        </p:nvSpPr>
        <p:spPr>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Basic Invert 3 copy 5">
    <p:bg>
      <p:bgPr>
        <a:solidFill>
          <a:srgbClr val="FEFDFD"/>
        </a:solidFill>
        <a:effectLst/>
      </p:bgPr>
    </p:bg>
    <p:spTree>
      <p:nvGrpSpPr>
        <p:cNvPr id="1" name=""/>
        <p:cNvGrpSpPr/>
        <p:nvPr/>
      </p:nvGrpSpPr>
      <p:grpSpPr>
        <a:xfrm>
          <a:off x="0" y="0"/>
          <a:ext cx="0" cy="0"/>
          <a:chOff x="0" y="0"/>
          <a:chExt cx="0" cy="0"/>
        </a:xfrm>
      </p:grpSpPr>
      <p:sp>
        <p:nvSpPr>
          <p:cNvPr id="62" name="Shape 62"/>
          <p:cNvSpPr>
            <a:spLocks noGrp="1"/>
          </p:cNvSpPr>
          <p:nvPr>
            <p:ph type="title"/>
          </p:nvPr>
        </p:nvSpPr>
        <p:spPr>
          <a:xfrm>
            <a:off x="6702678" y="685750"/>
            <a:ext cx="4755398" cy="2743250"/>
          </a:xfrm>
          <a:prstGeom prst="rect">
            <a:avLst/>
          </a:prstGeom>
        </p:spPr>
        <p:txBody>
          <a:bodyPr anchor="ctr"/>
          <a:lstStyle/>
          <a:p>
            <a:r>
              <a:t>Text názvu</a:t>
            </a:r>
          </a:p>
        </p:txBody>
      </p:sp>
      <p:sp>
        <p:nvSpPr>
          <p:cNvPr id="63" name="Shape 63"/>
          <p:cNvSpPr>
            <a:spLocks noGrp="1"/>
          </p:cNvSpPr>
          <p:nvPr>
            <p:ph type="body" sz="quarter" idx="1"/>
          </p:nvPr>
        </p:nvSpPr>
        <p:spPr>
          <a:xfrm>
            <a:off x="6702678" y="3429000"/>
            <a:ext cx="4755398" cy="2740274"/>
          </a:xfrm>
          <a:prstGeom prst="rect">
            <a:avLst/>
          </a:prstGeom>
        </p:spPr>
        <p:txBody>
          <a:bodyPr/>
          <a:lstStyle>
            <a:lvl1pPr algn="ctr">
              <a:defRPr sz="1300" spc="0">
                <a:solidFill>
                  <a:srgbClr val="4E5461"/>
                </a:solidFill>
              </a:defRPr>
            </a:lvl1pPr>
            <a:lvl2pPr algn="ctr">
              <a:defRPr sz="1300" spc="0">
                <a:solidFill>
                  <a:srgbClr val="4E5461"/>
                </a:solidFill>
              </a:defRPr>
            </a:lvl2pPr>
            <a:lvl3pPr algn="ctr">
              <a:defRPr sz="1300" spc="0">
                <a:solidFill>
                  <a:srgbClr val="4E5461"/>
                </a:solidFill>
              </a:defRPr>
            </a:lvl3pPr>
            <a:lvl4pPr algn="ctr">
              <a:defRPr sz="1300" spc="0">
                <a:solidFill>
                  <a:srgbClr val="4E5461"/>
                </a:solidFill>
              </a:defRPr>
            </a:lvl4pPr>
            <a:lvl5pPr algn="ctr">
              <a:defRPr sz="1300" spc="0">
                <a:solidFill>
                  <a:srgbClr val="4E5461"/>
                </a:solidFill>
              </a:defRPr>
            </a:lvl5pPr>
          </a:lstStyle>
          <a:p>
            <a:r>
              <a:t>Text úrovne 1</a:t>
            </a:r>
          </a:p>
          <a:p>
            <a:pPr lvl="1"/>
            <a:r>
              <a:t>Text úrovne 2</a:t>
            </a:r>
          </a:p>
          <a:p>
            <a:pPr lvl="2"/>
            <a:r>
              <a:t>Text úrovne 3</a:t>
            </a:r>
          </a:p>
          <a:p>
            <a:pPr lvl="3"/>
            <a:r>
              <a:t>Text úrovne 4</a:t>
            </a:r>
          </a:p>
          <a:p>
            <a:pPr lvl="4"/>
            <a:r>
              <a:t>Text úrovne 5</a:t>
            </a:r>
          </a:p>
        </p:txBody>
      </p:sp>
      <p:sp>
        <p:nvSpPr>
          <p:cNvPr id="64" name="Shape 64"/>
          <p:cNvSpPr/>
          <p:nvPr/>
        </p:nvSpPr>
        <p:spPr>
          <a:xfrm>
            <a:off x="10949453" y="55258"/>
            <a:ext cx="508618" cy="1038736"/>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r">
              <a:lnSpc>
                <a:spcPct val="150000"/>
              </a:lnSpc>
              <a:defRPr sz="2200">
                <a:solidFill>
                  <a:srgbClr val="FFFFFF"/>
                </a:solidFill>
                <a:latin typeface="Montserrat-Bold"/>
                <a:ea typeface="Montserrat-Bold"/>
                <a:cs typeface="Montserrat-Bold"/>
                <a:sym typeface="Montserrat-Bold"/>
              </a:defRPr>
            </a:lvl1pPr>
          </a:lstStyle>
          <a:p>
            <a:r>
              <a:t>slide</a:t>
            </a:r>
          </a:p>
        </p:txBody>
      </p:sp>
      <p:sp>
        <p:nvSpPr>
          <p:cNvPr id="65" name="Shape 65"/>
          <p:cNvSpPr/>
          <p:nvPr/>
        </p:nvSpPr>
        <p:spPr>
          <a:xfrm>
            <a:off x="8934181"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rPr>
                <a:solidFill>
                  <a:srgbClr val="9C9790"/>
                </a:solidFill>
              </a:rPr>
              <a:t>slide</a:t>
            </a:r>
          </a:p>
        </p:txBody>
      </p:sp>
      <p:sp>
        <p:nvSpPr>
          <p:cNvPr id="66" name="Shape 66"/>
          <p:cNvSpPr/>
          <p:nvPr/>
        </p:nvSpPr>
        <p:spPr>
          <a:xfrm>
            <a:off x="7289292"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rPr>
                <a:solidFill>
                  <a:srgbClr val="9C9790"/>
                </a:solidFill>
              </a:rPr>
              <a:t>basic slides section</a:t>
            </a:r>
          </a:p>
        </p:txBody>
      </p:sp>
      <p:sp>
        <p:nvSpPr>
          <p:cNvPr id="67" name="Shape 67"/>
          <p:cNvSpPr/>
          <p:nvPr/>
        </p:nvSpPr>
        <p:spPr>
          <a:xfrm flipV="1">
            <a:off x="10874587"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68" name="Shape 68"/>
          <p:cNvSpPr/>
          <p:nvPr/>
        </p:nvSpPr>
        <p:spPr>
          <a:xfrm flipV="1">
            <a:off x="7292604"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69" name="Shape 69"/>
          <p:cNvSpPr>
            <a:spLocks noGrp="1"/>
          </p:cNvSpPr>
          <p:nvPr>
            <p:ph type="sldNum" sz="quarter" idx="2"/>
          </p:nvPr>
        </p:nvSpPr>
        <p:spPr>
          <a:xfrm>
            <a:off x="8717442" y="6182827"/>
            <a:ext cx="223690" cy="220563"/>
          </a:xfrm>
          <a:prstGeom prst="rect">
            <a:avLst/>
          </a:prstGeom>
        </p:spPr>
        <p:txBody>
          <a:bodyPr/>
          <a:lstStyle>
            <a:lvl1pPr>
              <a:defRPr kumimoji="0" lang="uk-UA" sz="1100" b="0" i="0" u="none" strike="noStrike" cap="all" spc="0" normalizeH="0" baseline="0">
                <a:ln>
                  <a:noFill/>
                </a:ln>
                <a:solidFill>
                  <a:srgbClr val="9C9790"/>
                </a:solidFill>
                <a:effectLst/>
                <a:uFillTx/>
                <a:latin typeface="Montserrat-Bold"/>
                <a:ea typeface="Montserrat-Bold"/>
                <a:cs typeface="Montserrat-Bold"/>
                <a:sym typeface="Montserrat-Bold"/>
              </a:defRPr>
            </a:lvl1pPr>
          </a:lstStyle>
          <a:p>
            <a:fld id="{86CB4B4D-7CA3-9044-876B-883B54F8677D}" type="slidenum">
              <a:rPr lang="uk-UA"/>
              <a:pPr/>
              <a:t>‹#›</a:t>
            </a:fld>
            <a:endParaRPr lang="uk-UA"/>
          </a:p>
        </p:txBody>
      </p:sp>
      <p:sp>
        <p:nvSpPr>
          <p:cNvPr id="70" name="Shape 70"/>
          <p:cNvSpPr>
            <a:spLocks noGrp="1"/>
          </p:cNvSpPr>
          <p:nvPr>
            <p:ph type="pic" idx="13"/>
          </p:nvPr>
        </p:nvSpPr>
        <p:spPr>
          <a:xfrm>
            <a:off x="5" y="0"/>
            <a:ext cx="6092535" cy="6858000"/>
          </a:xfrm>
          <a:prstGeom prst="rect">
            <a:avLst/>
          </a:prstGeom>
        </p:spPr>
        <p:txBody>
          <a:bodyPr lIns="45710" tIns="22855" rIns="45710" bIns="22855"/>
          <a:lstStyle/>
          <a:p>
            <a:endParaRPr/>
          </a:p>
        </p:txBody>
      </p:sp>
      <p:sp>
        <p:nvSpPr>
          <p:cNvPr id="71" name="Shape 71"/>
          <p:cNvSpPr>
            <a:spLocks noGrp="1"/>
          </p:cNvSpPr>
          <p:nvPr>
            <p:ph type="pic" sz="quarter" idx="14"/>
          </p:nvPr>
        </p:nvSpPr>
        <p:spPr>
          <a:xfrm rot="8100000">
            <a:off x="1460720" y="2715110"/>
            <a:ext cx="3174954" cy="3175782"/>
          </a:xfrm>
          <a:prstGeom prst="rect">
            <a:avLst/>
          </a:prstGeom>
        </p:spPr>
        <p:txBody>
          <a:bodyPr lIns="45710" tIns="22855" rIns="45710" bIns="22855"/>
          <a:lstStyle/>
          <a:p>
            <a:endParaRPr/>
          </a:p>
        </p:txBody>
      </p:sp>
      <p:sp>
        <p:nvSpPr>
          <p:cNvPr id="72" name="Shape 72"/>
          <p:cNvSpPr>
            <a:spLocks noGrp="1"/>
          </p:cNvSpPr>
          <p:nvPr>
            <p:ph type="body" sz="quarter" idx="15"/>
          </p:nvPr>
        </p:nvSpPr>
        <p:spPr>
          <a:xfrm>
            <a:off x="1929875" y="2441555"/>
            <a:ext cx="2236553" cy="1974890"/>
          </a:xfrm>
          <a:prstGeom prst="rect">
            <a:avLst/>
          </a:prstGeom>
        </p:spPr>
        <p:txBody>
          <a:bodyPr wrap="none" anchor="ctr">
            <a:spAutoFit/>
          </a:bodyPr>
          <a:lstStyle>
            <a:lvl1pPr algn="ctr">
              <a:lnSpc>
                <a:spcPct val="70000"/>
              </a:lnSpc>
              <a:defRPr sz="25000" spc="-749" baseline="1999">
                <a:solidFill>
                  <a:srgbClr val="1C1D21"/>
                </a:solidFill>
                <a:latin typeface="Lora"/>
                <a:ea typeface="Lora"/>
                <a:cs typeface="Lora"/>
                <a:sym typeface="Lora"/>
              </a:defRPr>
            </a:lvl1pPr>
          </a:lstStyle>
          <a:p>
            <a:r>
              <a:t>01</a:t>
            </a:r>
          </a:p>
        </p:txBody>
      </p:sp>
    </p:spTree>
  </p:cSld>
  <p:clrMapOvr>
    <a:masterClrMapping/>
  </p:clrMapOvr>
  <p:transition xmlns:p14="http://schemas.microsoft.com/office/powerpoint/2010/main" spd="med"/>
</p:sldLayout>
</file>

<file path=ppt/slideLayouts/slideLayout40.xml><?xml version="1.0" encoding="utf-8"?>
<p:sldLayout xmlns:a="http://schemas.openxmlformats.org/drawingml/2006/main" xmlns:r="http://schemas.openxmlformats.org/officeDocument/2006/relationships" xmlns:p="http://schemas.openxmlformats.org/presentationml/2006/main" type="tx">
  <p:cSld name="Auto Info 6">
    <p:bg>
      <p:bgPr>
        <a:gradFill flip="none" rotWithShape="1">
          <a:gsLst>
            <a:gs pos="0">
              <a:schemeClr val="accent5">
                <a:hueOff val="-444211"/>
                <a:satOff val="-14915"/>
                <a:lumOff val="22857"/>
              </a:schemeClr>
            </a:gs>
            <a:gs pos="100000">
              <a:schemeClr val="accent1">
                <a:hueOff val="273561"/>
                <a:satOff val="2937"/>
                <a:lumOff val="-22233"/>
              </a:schemeClr>
            </a:gs>
          </a:gsLst>
          <a:lin ang="3600000" scaled="0"/>
        </a:gradFill>
        <a:effectLst/>
      </p:bgPr>
    </p:bg>
    <p:spTree>
      <p:nvGrpSpPr>
        <p:cNvPr id="1" name=""/>
        <p:cNvGrpSpPr/>
        <p:nvPr/>
      </p:nvGrpSpPr>
      <p:grpSpPr>
        <a:xfrm>
          <a:off x="0" y="0"/>
          <a:ext cx="0" cy="0"/>
          <a:chOff x="0" y="0"/>
          <a:chExt cx="0" cy="0"/>
        </a:xfrm>
      </p:grpSpPr>
      <p:sp>
        <p:nvSpPr>
          <p:cNvPr id="1682" name="Shape 1682"/>
          <p:cNvSpPr>
            <a:spLocks noGrp="1"/>
          </p:cNvSpPr>
          <p:nvPr>
            <p:ph type="body" idx="13"/>
          </p:nvPr>
        </p:nvSpPr>
        <p:spPr>
          <a:xfrm>
            <a:off x="5" y="0"/>
            <a:ext cx="12188825" cy="6858000"/>
          </a:xfrm>
          <a:prstGeom prst="rect">
            <a:avLst/>
          </a:prstGeom>
        </p:spPr>
        <p:txBody>
          <a:bodyPr anchor="ctr"/>
          <a:lstStyle/>
          <a:p>
            <a:pPr>
              <a:lnSpc>
                <a:spcPct val="100000"/>
              </a:lnSpc>
              <a:defRPr sz="3200" b="1">
                <a:solidFill>
                  <a:srgbClr val="FFFFFF"/>
                </a:solidFill>
                <a:latin typeface="Helvetica"/>
                <a:ea typeface="Helvetica"/>
                <a:cs typeface="Helvetica"/>
                <a:sym typeface="Helvetica"/>
              </a:defRPr>
            </a:pPr>
            <a:endParaRPr/>
          </a:p>
        </p:txBody>
      </p:sp>
      <p:sp>
        <p:nvSpPr>
          <p:cNvPr id="1683" name="Shape 1683"/>
          <p:cNvSpPr>
            <a:spLocks noGrp="1"/>
          </p:cNvSpPr>
          <p:nvPr>
            <p:ph type="pic" idx="14"/>
          </p:nvPr>
        </p:nvSpPr>
        <p:spPr>
          <a:xfrm>
            <a:off x="5" y="-35"/>
            <a:ext cx="12188825" cy="6858001"/>
          </a:xfrm>
          <a:prstGeom prst="rect">
            <a:avLst/>
          </a:prstGeom>
        </p:spPr>
        <p:txBody>
          <a:bodyPr lIns="45710" tIns="22855" rIns="45710" bIns="22855"/>
          <a:lstStyle/>
          <a:p>
            <a:endParaRPr/>
          </a:p>
        </p:txBody>
      </p:sp>
      <p:sp>
        <p:nvSpPr>
          <p:cNvPr id="1684" name="Shape 1684"/>
          <p:cNvSpPr>
            <a:spLocks noGrp="1"/>
          </p:cNvSpPr>
          <p:nvPr>
            <p:ph type="body" sz="quarter" idx="15"/>
          </p:nvPr>
        </p:nvSpPr>
        <p:spPr>
          <a:xfrm>
            <a:off x="4190831" y="1536673"/>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85" name="Shape 1685"/>
          <p:cNvSpPr>
            <a:spLocks noGrp="1"/>
          </p:cNvSpPr>
          <p:nvPr>
            <p:ph type="body" sz="quarter" idx="16"/>
          </p:nvPr>
        </p:nvSpPr>
        <p:spPr>
          <a:xfrm>
            <a:off x="4190831" y="5346747"/>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86" name="Shape 1686"/>
          <p:cNvSpPr>
            <a:spLocks noGrp="1"/>
          </p:cNvSpPr>
          <p:nvPr>
            <p:ph type="body" sz="quarter" idx="17"/>
          </p:nvPr>
        </p:nvSpPr>
        <p:spPr>
          <a:xfrm>
            <a:off x="4190831" y="1523966"/>
            <a:ext cx="3807173" cy="3810075"/>
          </a:xfrm>
          <a:prstGeom prst="rect">
            <a:avLst/>
          </a:prstGeom>
        </p:spPr>
        <p:txBody>
          <a:bodyPr anchor="ctr"/>
          <a:lstStyle>
            <a:lvl1pPr algn="ctr">
              <a:lnSpc>
                <a:spcPct val="100000"/>
              </a:lnSpc>
              <a:defRPr sz="5000" cap="all" spc="1000" baseline="10000">
                <a:solidFill>
                  <a:srgbClr val="FFFFFF"/>
                </a:solidFill>
                <a:latin typeface="+mn-lt"/>
                <a:ea typeface="+mn-ea"/>
                <a:cs typeface="+mn-cs"/>
                <a:sym typeface="Montserrat-Regular"/>
              </a:defRPr>
            </a:lvl1pPr>
          </a:lstStyle>
          <a:p>
            <a:r>
              <a:t>Title Text</a:t>
            </a:r>
          </a:p>
        </p:txBody>
      </p:sp>
      <p:sp>
        <p:nvSpPr>
          <p:cNvPr id="1687" name="Shape 1687"/>
          <p:cNvSpPr>
            <a:spLocks noGrp="1"/>
          </p:cNvSpPr>
          <p:nvPr>
            <p:ph type="sldNum" sz="quarter" idx="2"/>
          </p:nvPr>
        </p:nvSpPr>
        <p:spPr>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41.xml><?xml version="1.0" encoding="utf-8"?>
<p:sldLayout xmlns:a="http://schemas.openxmlformats.org/drawingml/2006/main" xmlns:r="http://schemas.openxmlformats.org/officeDocument/2006/relationships" xmlns:p="http://schemas.openxmlformats.org/presentationml/2006/main" type="tx">
  <p:cSld name="Auto Info 6 copy">
    <p:bg>
      <p:bgPr>
        <a:gradFill flip="none" rotWithShape="1">
          <a:gsLst>
            <a:gs pos="0">
              <a:srgbClr val="EC72A5"/>
            </a:gs>
            <a:gs pos="100000">
              <a:srgbClr val="000000"/>
            </a:gs>
          </a:gsLst>
          <a:lin ang="3600000" scaled="0"/>
        </a:gradFill>
        <a:effectLst/>
      </p:bgPr>
    </p:bg>
    <p:spTree>
      <p:nvGrpSpPr>
        <p:cNvPr id="1" name=""/>
        <p:cNvGrpSpPr/>
        <p:nvPr/>
      </p:nvGrpSpPr>
      <p:grpSpPr>
        <a:xfrm>
          <a:off x="0" y="0"/>
          <a:ext cx="0" cy="0"/>
          <a:chOff x="0" y="0"/>
          <a:chExt cx="0" cy="0"/>
        </a:xfrm>
      </p:grpSpPr>
      <p:sp>
        <p:nvSpPr>
          <p:cNvPr id="1694" name="Shape 1694"/>
          <p:cNvSpPr>
            <a:spLocks noGrp="1"/>
          </p:cNvSpPr>
          <p:nvPr>
            <p:ph type="body" idx="13"/>
          </p:nvPr>
        </p:nvSpPr>
        <p:spPr>
          <a:xfrm>
            <a:off x="5" y="0"/>
            <a:ext cx="12188825" cy="6858000"/>
          </a:xfrm>
          <a:prstGeom prst="rect">
            <a:avLst/>
          </a:prstGeom>
        </p:spPr>
        <p:txBody>
          <a:bodyPr anchor="ctr"/>
          <a:lstStyle/>
          <a:p>
            <a:pPr>
              <a:lnSpc>
                <a:spcPct val="100000"/>
              </a:lnSpc>
              <a:defRPr sz="3200" b="1">
                <a:solidFill>
                  <a:srgbClr val="FFFFFF"/>
                </a:solidFill>
                <a:latin typeface="Helvetica"/>
                <a:ea typeface="Helvetica"/>
                <a:cs typeface="Helvetica"/>
                <a:sym typeface="Helvetica"/>
              </a:defRPr>
            </a:pPr>
            <a:endParaRPr/>
          </a:p>
        </p:txBody>
      </p:sp>
      <p:sp>
        <p:nvSpPr>
          <p:cNvPr id="1695" name="Shape 1695"/>
          <p:cNvSpPr>
            <a:spLocks noGrp="1"/>
          </p:cNvSpPr>
          <p:nvPr>
            <p:ph type="pic" idx="14"/>
          </p:nvPr>
        </p:nvSpPr>
        <p:spPr>
          <a:xfrm>
            <a:off x="5" y="-35"/>
            <a:ext cx="12188825" cy="6858001"/>
          </a:xfrm>
          <a:prstGeom prst="rect">
            <a:avLst/>
          </a:prstGeom>
        </p:spPr>
        <p:txBody>
          <a:bodyPr lIns="45710" tIns="22855" rIns="45710" bIns="22855"/>
          <a:lstStyle/>
          <a:p>
            <a:endParaRPr/>
          </a:p>
        </p:txBody>
      </p:sp>
      <p:sp>
        <p:nvSpPr>
          <p:cNvPr id="1696" name="Shape 1696"/>
          <p:cNvSpPr>
            <a:spLocks noGrp="1"/>
          </p:cNvSpPr>
          <p:nvPr>
            <p:ph type="body" sz="quarter" idx="15"/>
          </p:nvPr>
        </p:nvSpPr>
        <p:spPr>
          <a:xfrm>
            <a:off x="4190831" y="1536673"/>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97" name="Shape 1697"/>
          <p:cNvSpPr>
            <a:spLocks noGrp="1"/>
          </p:cNvSpPr>
          <p:nvPr>
            <p:ph type="body" sz="quarter" idx="16"/>
          </p:nvPr>
        </p:nvSpPr>
        <p:spPr>
          <a:xfrm>
            <a:off x="4190831" y="5346747"/>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698" name="Shape 1698"/>
          <p:cNvSpPr>
            <a:spLocks noGrp="1"/>
          </p:cNvSpPr>
          <p:nvPr>
            <p:ph type="body" sz="quarter" idx="17"/>
          </p:nvPr>
        </p:nvSpPr>
        <p:spPr>
          <a:xfrm>
            <a:off x="4190831" y="1523966"/>
            <a:ext cx="3807173" cy="3810075"/>
          </a:xfrm>
          <a:prstGeom prst="rect">
            <a:avLst/>
          </a:prstGeom>
        </p:spPr>
        <p:txBody>
          <a:bodyPr anchor="ctr"/>
          <a:lstStyle>
            <a:lvl1pPr algn="ctr">
              <a:lnSpc>
                <a:spcPct val="100000"/>
              </a:lnSpc>
              <a:defRPr sz="5000" cap="all" spc="1000" baseline="10000">
                <a:solidFill>
                  <a:srgbClr val="FFFFFF"/>
                </a:solidFill>
                <a:latin typeface="+mn-lt"/>
                <a:ea typeface="+mn-ea"/>
                <a:cs typeface="+mn-cs"/>
                <a:sym typeface="Montserrat-Regular"/>
              </a:defRPr>
            </a:lvl1pPr>
          </a:lstStyle>
          <a:p>
            <a:r>
              <a:t>Title Text</a:t>
            </a:r>
          </a:p>
        </p:txBody>
      </p:sp>
      <p:sp>
        <p:nvSpPr>
          <p:cNvPr id="1699" name="Shape 1699"/>
          <p:cNvSpPr>
            <a:spLocks noGrp="1"/>
          </p:cNvSpPr>
          <p:nvPr>
            <p:ph type="sldNum" sz="quarter" idx="2"/>
          </p:nvPr>
        </p:nvSpPr>
        <p:spPr>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42.xml><?xml version="1.0" encoding="utf-8"?>
<p:sldLayout xmlns:a="http://schemas.openxmlformats.org/drawingml/2006/main" xmlns:r="http://schemas.openxmlformats.org/officeDocument/2006/relationships" xmlns:p="http://schemas.openxmlformats.org/presentationml/2006/main" type="tx">
  <p:cSld name="Auto Info 6 copy 1">
    <p:bg>
      <p:bgPr>
        <a:gradFill flip="none" rotWithShape="1">
          <a:gsLst>
            <a:gs pos="0">
              <a:srgbClr val="4FE6A0"/>
            </a:gs>
            <a:gs pos="100000">
              <a:srgbClr val="041C0E"/>
            </a:gs>
          </a:gsLst>
          <a:lin ang="3600000" scaled="0"/>
        </a:gradFill>
        <a:effectLst/>
      </p:bgPr>
    </p:bg>
    <p:spTree>
      <p:nvGrpSpPr>
        <p:cNvPr id="1" name=""/>
        <p:cNvGrpSpPr/>
        <p:nvPr/>
      </p:nvGrpSpPr>
      <p:grpSpPr>
        <a:xfrm>
          <a:off x="0" y="0"/>
          <a:ext cx="0" cy="0"/>
          <a:chOff x="0" y="0"/>
          <a:chExt cx="0" cy="0"/>
        </a:xfrm>
      </p:grpSpPr>
      <p:sp>
        <p:nvSpPr>
          <p:cNvPr id="1706" name="Shape 1706"/>
          <p:cNvSpPr>
            <a:spLocks noGrp="1"/>
          </p:cNvSpPr>
          <p:nvPr>
            <p:ph type="body" idx="13"/>
          </p:nvPr>
        </p:nvSpPr>
        <p:spPr>
          <a:xfrm>
            <a:off x="5" y="0"/>
            <a:ext cx="12188825" cy="6858000"/>
          </a:xfrm>
          <a:prstGeom prst="rect">
            <a:avLst/>
          </a:prstGeom>
        </p:spPr>
        <p:txBody>
          <a:bodyPr anchor="ctr"/>
          <a:lstStyle/>
          <a:p>
            <a:pPr>
              <a:lnSpc>
                <a:spcPct val="100000"/>
              </a:lnSpc>
              <a:defRPr sz="3200" b="1">
                <a:solidFill>
                  <a:srgbClr val="FFFFFF"/>
                </a:solidFill>
                <a:latin typeface="Helvetica"/>
                <a:ea typeface="Helvetica"/>
                <a:cs typeface="Helvetica"/>
                <a:sym typeface="Helvetica"/>
              </a:defRPr>
            </a:pPr>
            <a:endParaRPr/>
          </a:p>
        </p:txBody>
      </p:sp>
      <p:sp>
        <p:nvSpPr>
          <p:cNvPr id="1707" name="Shape 1707"/>
          <p:cNvSpPr>
            <a:spLocks noGrp="1"/>
          </p:cNvSpPr>
          <p:nvPr>
            <p:ph type="pic" idx="14"/>
          </p:nvPr>
        </p:nvSpPr>
        <p:spPr>
          <a:xfrm>
            <a:off x="5" y="-35"/>
            <a:ext cx="12188825" cy="6858001"/>
          </a:xfrm>
          <a:prstGeom prst="rect">
            <a:avLst/>
          </a:prstGeom>
        </p:spPr>
        <p:txBody>
          <a:bodyPr lIns="45710" tIns="22855" rIns="45710" bIns="22855"/>
          <a:lstStyle/>
          <a:p>
            <a:endParaRPr/>
          </a:p>
        </p:txBody>
      </p:sp>
      <p:sp>
        <p:nvSpPr>
          <p:cNvPr id="1708" name="Shape 1708"/>
          <p:cNvSpPr>
            <a:spLocks noGrp="1"/>
          </p:cNvSpPr>
          <p:nvPr>
            <p:ph type="body" sz="quarter" idx="15"/>
          </p:nvPr>
        </p:nvSpPr>
        <p:spPr>
          <a:xfrm>
            <a:off x="4190831" y="1536673"/>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709" name="Shape 1709"/>
          <p:cNvSpPr>
            <a:spLocks noGrp="1"/>
          </p:cNvSpPr>
          <p:nvPr>
            <p:ph type="body" sz="quarter" idx="16"/>
          </p:nvPr>
        </p:nvSpPr>
        <p:spPr>
          <a:xfrm>
            <a:off x="4190831" y="5346747"/>
            <a:ext cx="3807173" cy="1"/>
          </a:xfrm>
          <a:prstGeom prst="line">
            <a:avLst/>
          </a:prstGeom>
          <a:ln w="50800">
            <a:solidFill>
              <a:srgbClr val="FEFDFD"/>
            </a:solidFill>
          </a:ln>
        </p:spPr>
        <p:txBody>
          <a:bodyPr anchor="ctr"/>
          <a:lstStyle/>
          <a:p>
            <a:pPr>
              <a:lnSpc>
                <a:spcPct val="100000"/>
              </a:lnSpc>
              <a:defRPr sz="3000" b="1" spc="-90">
                <a:solidFill>
                  <a:srgbClr val="1C1D21"/>
                </a:solidFill>
              </a:defRPr>
            </a:pPr>
            <a:endParaRPr/>
          </a:p>
        </p:txBody>
      </p:sp>
      <p:sp>
        <p:nvSpPr>
          <p:cNvPr id="1710" name="Shape 1710"/>
          <p:cNvSpPr>
            <a:spLocks noGrp="1"/>
          </p:cNvSpPr>
          <p:nvPr>
            <p:ph type="body" sz="quarter" idx="17"/>
          </p:nvPr>
        </p:nvSpPr>
        <p:spPr>
          <a:xfrm>
            <a:off x="4190831" y="1523966"/>
            <a:ext cx="3807173" cy="3810075"/>
          </a:xfrm>
          <a:prstGeom prst="rect">
            <a:avLst/>
          </a:prstGeom>
        </p:spPr>
        <p:txBody>
          <a:bodyPr anchor="ctr"/>
          <a:lstStyle>
            <a:lvl1pPr algn="ctr">
              <a:lnSpc>
                <a:spcPct val="100000"/>
              </a:lnSpc>
              <a:defRPr sz="5000" cap="all" spc="1000" baseline="10000">
                <a:solidFill>
                  <a:srgbClr val="FFFFFF"/>
                </a:solidFill>
                <a:latin typeface="+mn-lt"/>
                <a:ea typeface="+mn-ea"/>
                <a:cs typeface="+mn-cs"/>
                <a:sym typeface="Montserrat-Regular"/>
              </a:defRPr>
            </a:lvl1pPr>
          </a:lstStyle>
          <a:p>
            <a:r>
              <a:t>Title Text</a:t>
            </a:r>
          </a:p>
        </p:txBody>
      </p:sp>
      <p:sp>
        <p:nvSpPr>
          <p:cNvPr id="1711" name="Shape 1711"/>
          <p:cNvSpPr>
            <a:spLocks noGrp="1"/>
          </p:cNvSpPr>
          <p:nvPr>
            <p:ph type="sldNum" sz="quarter" idx="2"/>
          </p:nvPr>
        </p:nvSpPr>
        <p:spPr>
          <a:prstGeom prst="rect">
            <a:avLst/>
          </a:prstGeom>
          <a:ln w="12700">
            <a:miter lim="400000"/>
          </a:ln>
        </p:spPr>
        <p:txBody>
          <a:bodyPr wrap="none" lIns="25395" tIns="25395" rIns="25395" bIns="25395" anchor="ctr">
            <a:spAutoFit/>
          </a:bodyPr>
          <a:lstStyle>
            <a:lvl1pPr>
              <a:defRPr lang="uk-UA">
                <a:solidFill>
                  <a:srgbClr val="FFFFFF"/>
                </a:solidFill>
              </a:defRPr>
            </a:lvl1pPr>
          </a:lstStyle>
          <a:p>
            <a:fld id="{86CB4B4D-7CA3-9044-876B-883B54F8677D}" type="slidenum">
              <a:rPr lang="uk-UA"/>
              <a:pPr/>
              <a:t>‹#›</a:t>
            </a:fld>
            <a:endParaRPr lang="uk-UA"/>
          </a:p>
        </p:txBody>
      </p:sp>
    </p:spTree>
  </p:cSld>
  <p:clrMapOvr>
    <a:masterClrMapping/>
  </p:clrMapOvr>
  <p:transition xmlns:p14="http://schemas.microsoft.com/office/powerpoint/2010/main" spd="med"/>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3608" y="1122363"/>
            <a:ext cx="9141619" cy="2387600"/>
          </a:xfrm>
        </p:spPr>
        <p:txBody>
          <a:bodyPr anchor="b"/>
          <a:lstStyle>
            <a:lvl1pPr algn="ctr">
              <a:defRPr sz="6000"/>
            </a:lvl1pPr>
          </a:lstStyle>
          <a:p>
            <a:r>
              <a:rPr lang="fr-FR" smtClean="0"/>
              <a:t>Cliquez et modifiez le titre</a:t>
            </a:r>
            <a:endParaRPr lang="fr-FR"/>
          </a:p>
        </p:txBody>
      </p:sp>
      <p:sp>
        <p:nvSpPr>
          <p:cNvPr id="3" name="Sous-titre 2"/>
          <p:cNvSpPr>
            <a:spLocks noGrp="1"/>
          </p:cNvSpPr>
          <p:nvPr>
            <p:ph type="subTitle" idx="1"/>
          </p:nvPr>
        </p:nvSpPr>
        <p:spPr>
          <a:xfrm>
            <a:off x="1523608" y="3602038"/>
            <a:ext cx="9141619"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Cliquez pour modifier le style des sous-titres du masque</a:t>
            </a:r>
            <a:endParaRPr lang="fr-FR"/>
          </a:p>
        </p:txBody>
      </p:sp>
      <p:sp>
        <p:nvSpPr>
          <p:cNvPr id="4" name="Espace réservé de la date 3"/>
          <p:cNvSpPr>
            <a:spLocks noGrp="1"/>
          </p:cNvSpPr>
          <p:nvPr>
            <p:ph type="dt" sz="half" idx="10"/>
          </p:nvPr>
        </p:nvSpPr>
        <p:spPr>
          <a:xfrm>
            <a:off x="837982" y="6356375"/>
            <a:ext cx="2742486" cy="365125"/>
          </a:xfrm>
          <a:prstGeom prst="rect">
            <a:avLst/>
          </a:prstGeom>
        </p:spPr>
        <p:txBody>
          <a:bodyPr lIns="91440" tIns="45720" rIns="91440" bIns="45720"/>
          <a:lstStyle/>
          <a:p>
            <a:endParaRPr lang="fr-FR"/>
          </a:p>
        </p:txBody>
      </p:sp>
      <p:sp>
        <p:nvSpPr>
          <p:cNvPr id="5" name="Espace réservé du pied de page 4"/>
          <p:cNvSpPr>
            <a:spLocks noGrp="1"/>
          </p:cNvSpPr>
          <p:nvPr>
            <p:ph type="ftr" sz="quarter" idx="11"/>
          </p:nvPr>
        </p:nvSpPr>
        <p:spPr>
          <a:xfrm>
            <a:off x="4037549" y="6356375"/>
            <a:ext cx="4113728" cy="365125"/>
          </a:xfrm>
          <a:prstGeom prst="rect">
            <a:avLst/>
          </a:prstGeom>
        </p:spPr>
        <p:txBody>
          <a:bodyPr lIns="91440" tIns="45720" rIns="91440" bIns="45720"/>
          <a:lstStyle/>
          <a:p>
            <a:endParaRPr lang="fr-FR"/>
          </a:p>
        </p:txBody>
      </p:sp>
      <p:sp>
        <p:nvSpPr>
          <p:cNvPr id="6" name="Espace réservé du numéro de diapositive 5"/>
          <p:cNvSpPr>
            <a:spLocks noGrp="1"/>
          </p:cNvSpPr>
          <p:nvPr>
            <p:ph type="sldNum" sz="quarter" idx="12"/>
          </p:nvPr>
        </p:nvSpPr>
        <p:spPr/>
        <p:txBody>
          <a:bodyPr/>
          <a:lstStyle/>
          <a:p>
            <a:fld id="{B9251A69-2E19-E74F-9E2F-115A789CDFC8}" type="slidenum">
              <a:rPr lang="fr-FR" smtClean="0"/>
              <a:t>‹#›</a:t>
            </a:fld>
            <a:endParaRPr lang="fr-FR"/>
          </a:p>
        </p:txBody>
      </p:sp>
    </p:spTree>
    <p:extLst>
      <p:ext uri="{BB962C8B-B14F-4D97-AF65-F5344CB8AC3E}">
        <p14:creationId xmlns:p14="http://schemas.microsoft.com/office/powerpoint/2010/main" val="23957786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asic Invert 3 copy">
    <p:bg>
      <p:bgPr>
        <a:solidFill>
          <a:srgbClr val="FEFDFD"/>
        </a:solidFill>
        <a:effectLst/>
      </p:bgPr>
    </p:bg>
    <p:spTree>
      <p:nvGrpSpPr>
        <p:cNvPr id="1" name=""/>
        <p:cNvGrpSpPr/>
        <p:nvPr/>
      </p:nvGrpSpPr>
      <p:grpSpPr>
        <a:xfrm>
          <a:off x="0" y="0"/>
          <a:ext cx="0" cy="0"/>
          <a:chOff x="0" y="0"/>
          <a:chExt cx="0" cy="0"/>
        </a:xfrm>
      </p:grpSpPr>
      <p:sp>
        <p:nvSpPr>
          <p:cNvPr id="96" name="Shape 96"/>
          <p:cNvSpPr/>
          <p:nvPr/>
        </p:nvSpPr>
        <p:spPr>
          <a:xfrm>
            <a:off x="0" y="0"/>
            <a:ext cx="6096292" cy="6858000"/>
          </a:xfrm>
          <a:prstGeom prst="rect">
            <a:avLst/>
          </a:prstGeom>
          <a:solidFill>
            <a:srgbClr val="1C1D21"/>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97" name="Shape 97"/>
          <p:cNvSpPr>
            <a:spLocks noGrp="1"/>
          </p:cNvSpPr>
          <p:nvPr>
            <p:ph type="pic" idx="13"/>
          </p:nvPr>
        </p:nvSpPr>
        <p:spPr>
          <a:xfrm flipH="1">
            <a:off x="5" y="0"/>
            <a:ext cx="6092535" cy="6858000"/>
          </a:xfrm>
          <a:prstGeom prst="rect">
            <a:avLst/>
          </a:prstGeom>
        </p:spPr>
        <p:txBody>
          <a:bodyPr lIns="45710" tIns="22855" rIns="45710" bIns="22855"/>
          <a:lstStyle/>
          <a:p>
            <a:endParaRPr/>
          </a:p>
        </p:txBody>
      </p:sp>
      <p:sp>
        <p:nvSpPr>
          <p:cNvPr id="98" name="Shape 98"/>
          <p:cNvSpPr>
            <a:spLocks noGrp="1"/>
          </p:cNvSpPr>
          <p:nvPr>
            <p:ph type="title"/>
          </p:nvPr>
        </p:nvSpPr>
        <p:spPr>
          <a:xfrm>
            <a:off x="6702678" y="685750"/>
            <a:ext cx="4755398" cy="2743250"/>
          </a:xfrm>
          <a:prstGeom prst="rect">
            <a:avLst/>
          </a:prstGeom>
        </p:spPr>
        <p:txBody>
          <a:bodyPr anchor="ctr"/>
          <a:lstStyle/>
          <a:p>
            <a:r>
              <a:t>Text názvu</a:t>
            </a:r>
          </a:p>
        </p:txBody>
      </p:sp>
      <p:sp>
        <p:nvSpPr>
          <p:cNvPr id="99" name="Shape 99"/>
          <p:cNvSpPr>
            <a:spLocks noGrp="1"/>
          </p:cNvSpPr>
          <p:nvPr>
            <p:ph type="body" sz="quarter" idx="1"/>
          </p:nvPr>
        </p:nvSpPr>
        <p:spPr>
          <a:xfrm>
            <a:off x="6702678" y="3429000"/>
            <a:ext cx="4755398" cy="2740274"/>
          </a:xfrm>
          <a:prstGeom prst="rect">
            <a:avLst/>
          </a:prstGeom>
        </p:spPr>
        <p:txBody>
          <a:bodyPr/>
          <a:lstStyle>
            <a:lvl1pPr algn="ctr">
              <a:defRPr sz="1300" spc="0">
                <a:solidFill>
                  <a:srgbClr val="4E5461"/>
                </a:solidFill>
              </a:defRPr>
            </a:lvl1pPr>
            <a:lvl2pPr algn="ctr">
              <a:defRPr sz="1300" spc="0">
                <a:solidFill>
                  <a:srgbClr val="4E5461"/>
                </a:solidFill>
              </a:defRPr>
            </a:lvl2pPr>
            <a:lvl3pPr algn="ctr">
              <a:defRPr sz="1300" spc="0">
                <a:solidFill>
                  <a:srgbClr val="4E5461"/>
                </a:solidFill>
              </a:defRPr>
            </a:lvl3pPr>
            <a:lvl4pPr algn="ctr">
              <a:defRPr sz="1300" spc="0">
                <a:solidFill>
                  <a:srgbClr val="4E5461"/>
                </a:solidFill>
              </a:defRPr>
            </a:lvl4pPr>
            <a:lvl5pPr algn="ctr">
              <a:defRPr sz="1300" spc="0">
                <a:solidFill>
                  <a:srgbClr val="4E5461"/>
                </a:solidFill>
              </a:defRPr>
            </a:lvl5pPr>
          </a:lstStyle>
          <a:p>
            <a:r>
              <a:t>Text úrovne 1</a:t>
            </a:r>
          </a:p>
          <a:p>
            <a:pPr lvl="1"/>
            <a:r>
              <a:t>Text úrovne 2</a:t>
            </a:r>
          </a:p>
          <a:p>
            <a:pPr lvl="2"/>
            <a:r>
              <a:t>Text úrovne 3</a:t>
            </a:r>
          </a:p>
          <a:p>
            <a:pPr lvl="3"/>
            <a:r>
              <a:t>Text úrovne 4</a:t>
            </a:r>
          </a:p>
          <a:p>
            <a:pPr lvl="4"/>
            <a:r>
              <a:t>Text úrovne 5</a:t>
            </a:r>
          </a:p>
        </p:txBody>
      </p:sp>
      <p:sp>
        <p:nvSpPr>
          <p:cNvPr id="100" name="Shape 100"/>
          <p:cNvSpPr/>
          <p:nvPr/>
        </p:nvSpPr>
        <p:spPr>
          <a:xfrm>
            <a:off x="10949453" y="55258"/>
            <a:ext cx="508618" cy="1038736"/>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r">
              <a:lnSpc>
                <a:spcPct val="150000"/>
              </a:lnSpc>
              <a:defRPr sz="2200">
                <a:solidFill>
                  <a:srgbClr val="FFFFFF"/>
                </a:solidFill>
                <a:latin typeface="Montserrat-Bold"/>
                <a:ea typeface="Montserrat-Bold"/>
                <a:cs typeface="Montserrat-Bold"/>
                <a:sym typeface="Montserrat-Bold"/>
              </a:defRPr>
            </a:lvl1pPr>
          </a:lstStyle>
          <a:p>
            <a:r>
              <a:t>slide</a:t>
            </a:r>
          </a:p>
        </p:txBody>
      </p:sp>
      <p:sp>
        <p:nvSpPr>
          <p:cNvPr id="101" name="Shape 101"/>
          <p:cNvSpPr/>
          <p:nvPr/>
        </p:nvSpPr>
        <p:spPr>
          <a:xfrm>
            <a:off x="8934181"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102" name="Shape 102"/>
          <p:cNvSpPr/>
          <p:nvPr/>
        </p:nvSpPr>
        <p:spPr>
          <a:xfrm>
            <a:off x="7289292"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rPr>
                <a:solidFill>
                  <a:srgbClr val="9C9790"/>
                </a:solidFill>
              </a:rPr>
              <a:t>basic slides section</a:t>
            </a:r>
          </a:p>
        </p:txBody>
      </p:sp>
      <p:sp>
        <p:nvSpPr>
          <p:cNvPr id="103" name="Shape 103"/>
          <p:cNvSpPr/>
          <p:nvPr/>
        </p:nvSpPr>
        <p:spPr>
          <a:xfrm flipV="1">
            <a:off x="10874587"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04" name="Shape 104"/>
          <p:cNvSpPr/>
          <p:nvPr/>
        </p:nvSpPr>
        <p:spPr>
          <a:xfrm flipV="1">
            <a:off x="7292604"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05" name="Shape 105"/>
          <p:cNvSpPr>
            <a:spLocks noGrp="1"/>
          </p:cNvSpPr>
          <p:nvPr>
            <p:ph type="sldNum" sz="quarter" idx="2"/>
          </p:nvPr>
        </p:nvSpPr>
        <p:spPr>
          <a:xfrm>
            <a:off x="8717442" y="6182827"/>
            <a:ext cx="223690" cy="220563"/>
          </a:xfrm>
          <a:prstGeom prst="rect">
            <a:avLst/>
          </a:prstGeom>
        </p:spPr>
        <p:txBody>
          <a:bodyPr/>
          <a:lstStyle>
            <a:lvl1pPr>
              <a:defRPr kumimoji="0" lang="uk-UA" sz="1100" b="0" i="0" u="none" strike="noStrike" cap="all" spc="0" normalizeH="0" baseline="0">
                <a:ln>
                  <a:noFill/>
                </a:ln>
                <a:solidFill>
                  <a:srgbClr val="9C9790"/>
                </a:solidFill>
                <a:effectLst/>
                <a:uFillTx/>
                <a:latin typeface="Montserrat-Bold"/>
                <a:ea typeface="Montserrat-Bold"/>
                <a:cs typeface="Montserrat-Bold"/>
                <a:sym typeface="Montserrat-Bold"/>
              </a:defRPr>
            </a:lvl1pPr>
          </a:lstStyle>
          <a:p>
            <a:fld id="{86CB4B4D-7CA3-9044-876B-883B54F8677D}" type="slidenum">
              <a:rPr lang="uk-UA"/>
              <a:pPr/>
              <a:t>‹#›</a:t>
            </a:fld>
            <a:endParaRPr lang="uk-UA"/>
          </a:p>
        </p:txBody>
      </p:sp>
      <p:sp>
        <p:nvSpPr>
          <p:cNvPr id="106" name="Shape 106"/>
          <p:cNvSpPr>
            <a:spLocks noGrp="1"/>
          </p:cNvSpPr>
          <p:nvPr>
            <p:ph type="pic" sz="quarter" idx="14"/>
          </p:nvPr>
        </p:nvSpPr>
        <p:spPr>
          <a:xfrm rot="18900000" flipH="1">
            <a:off x="1458796" y="1839231"/>
            <a:ext cx="3178711" cy="3179540"/>
          </a:xfrm>
          <a:prstGeom prst="rect">
            <a:avLst/>
          </a:prstGeom>
        </p:spPr>
        <p:txBody>
          <a:bodyPr lIns="45710" tIns="22855" rIns="45710" bIns="22855"/>
          <a:lstStyle/>
          <a:p>
            <a:endParaRPr/>
          </a:p>
        </p:txBody>
      </p:sp>
      <p:sp>
        <p:nvSpPr>
          <p:cNvPr id="107" name="Shape 107"/>
          <p:cNvSpPr>
            <a:spLocks noGrp="1"/>
          </p:cNvSpPr>
          <p:nvPr>
            <p:ph type="body" sz="quarter" idx="15"/>
          </p:nvPr>
        </p:nvSpPr>
        <p:spPr>
          <a:xfrm>
            <a:off x="1929875" y="2441555"/>
            <a:ext cx="2236553" cy="1974890"/>
          </a:xfrm>
          <a:prstGeom prst="rect">
            <a:avLst/>
          </a:prstGeom>
        </p:spPr>
        <p:txBody>
          <a:bodyPr wrap="none" anchor="ctr">
            <a:spAutoFit/>
          </a:bodyPr>
          <a:lstStyle>
            <a:lvl1pPr algn="ctr">
              <a:lnSpc>
                <a:spcPct val="70000"/>
              </a:lnSpc>
              <a:defRPr sz="25000" spc="-749" baseline="1999">
                <a:solidFill>
                  <a:srgbClr val="FFFFFF"/>
                </a:solidFill>
                <a:latin typeface="Lora"/>
                <a:ea typeface="Lora"/>
                <a:cs typeface="Lora"/>
                <a:sym typeface="Lora"/>
              </a:defRPr>
            </a:lvl1pPr>
          </a:lstStyle>
          <a:p>
            <a:r>
              <a:t>03</a:t>
            </a: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asic Invert 3">
    <p:bg>
      <p:bgPr>
        <a:solidFill>
          <a:srgbClr val="FEFDFD"/>
        </a:solidFill>
        <a:effectLst/>
      </p:bgPr>
    </p:bg>
    <p:spTree>
      <p:nvGrpSpPr>
        <p:cNvPr id="1" name=""/>
        <p:cNvGrpSpPr/>
        <p:nvPr/>
      </p:nvGrpSpPr>
      <p:grpSpPr>
        <a:xfrm>
          <a:off x="0" y="0"/>
          <a:ext cx="0" cy="0"/>
          <a:chOff x="0" y="0"/>
          <a:chExt cx="0" cy="0"/>
        </a:xfrm>
      </p:grpSpPr>
      <p:sp>
        <p:nvSpPr>
          <p:cNvPr id="114" name="Shape 114"/>
          <p:cNvSpPr>
            <a:spLocks noGrp="1"/>
          </p:cNvSpPr>
          <p:nvPr>
            <p:ph type="title"/>
          </p:nvPr>
        </p:nvSpPr>
        <p:spPr>
          <a:xfrm>
            <a:off x="6702678" y="685750"/>
            <a:ext cx="4755398" cy="2743250"/>
          </a:xfrm>
          <a:prstGeom prst="rect">
            <a:avLst/>
          </a:prstGeom>
        </p:spPr>
        <p:txBody>
          <a:bodyPr anchor="ctr"/>
          <a:lstStyle/>
          <a:p>
            <a:r>
              <a:t>Text názvu</a:t>
            </a:r>
          </a:p>
        </p:txBody>
      </p:sp>
      <p:sp>
        <p:nvSpPr>
          <p:cNvPr id="115" name="Shape 115"/>
          <p:cNvSpPr>
            <a:spLocks noGrp="1"/>
          </p:cNvSpPr>
          <p:nvPr>
            <p:ph type="body" sz="quarter" idx="1"/>
          </p:nvPr>
        </p:nvSpPr>
        <p:spPr>
          <a:xfrm>
            <a:off x="6702678" y="3429000"/>
            <a:ext cx="4755398" cy="2740274"/>
          </a:xfrm>
          <a:prstGeom prst="rect">
            <a:avLst/>
          </a:prstGeom>
        </p:spPr>
        <p:txBody>
          <a:bodyPr/>
          <a:lstStyle>
            <a:lvl1pPr algn="ctr">
              <a:defRPr sz="1300" spc="0">
                <a:solidFill>
                  <a:srgbClr val="4E5461"/>
                </a:solidFill>
              </a:defRPr>
            </a:lvl1pPr>
            <a:lvl2pPr algn="ctr">
              <a:defRPr sz="1300" spc="0">
                <a:solidFill>
                  <a:srgbClr val="4E5461"/>
                </a:solidFill>
              </a:defRPr>
            </a:lvl2pPr>
            <a:lvl3pPr algn="ctr">
              <a:defRPr sz="1300" spc="0">
                <a:solidFill>
                  <a:srgbClr val="4E5461"/>
                </a:solidFill>
              </a:defRPr>
            </a:lvl3pPr>
            <a:lvl4pPr algn="ctr">
              <a:defRPr sz="1300" spc="0">
                <a:solidFill>
                  <a:srgbClr val="4E5461"/>
                </a:solidFill>
              </a:defRPr>
            </a:lvl4pPr>
            <a:lvl5pPr algn="ctr">
              <a:defRPr sz="1300" spc="0">
                <a:solidFill>
                  <a:srgbClr val="4E5461"/>
                </a:solidFill>
              </a:defRPr>
            </a:lvl5pPr>
          </a:lstStyle>
          <a:p>
            <a:r>
              <a:t>Text úrovne 1</a:t>
            </a:r>
          </a:p>
          <a:p>
            <a:pPr lvl="1"/>
            <a:r>
              <a:t>Text úrovne 2</a:t>
            </a:r>
          </a:p>
          <a:p>
            <a:pPr lvl="2"/>
            <a:r>
              <a:t>Text úrovne 3</a:t>
            </a:r>
          </a:p>
          <a:p>
            <a:pPr lvl="3"/>
            <a:r>
              <a:t>Text úrovne 4</a:t>
            </a:r>
          </a:p>
          <a:p>
            <a:pPr lvl="4"/>
            <a:r>
              <a:t>Text úrovne 5</a:t>
            </a:r>
          </a:p>
        </p:txBody>
      </p:sp>
      <p:sp>
        <p:nvSpPr>
          <p:cNvPr id="116" name="Shape 116"/>
          <p:cNvSpPr/>
          <p:nvPr/>
        </p:nvSpPr>
        <p:spPr>
          <a:xfrm>
            <a:off x="10949453" y="55258"/>
            <a:ext cx="508618" cy="1038736"/>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r">
              <a:lnSpc>
                <a:spcPct val="150000"/>
              </a:lnSpc>
              <a:defRPr sz="2200">
                <a:solidFill>
                  <a:srgbClr val="FFFFFF"/>
                </a:solidFill>
                <a:latin typeface="Montserrat-Bold"/>
                <a:ea typeface="Montserrat-Bold"/>
                <a:cs typeface="Montserrat-Bold"/>
                <a:sym typeface="Montserrat-Bold"/>
              </a:defRPr>
            </a:lvl1pPr>
          </a:lstStyle>
          <a:p>
            <a:r>
              <a:t>slide</a:t>
            </a:r>
          </a:p>
        </p:txBody>
      </p:sp>
      <p:sp>
        <p:nvSpPr>
          <p:cNvPr id="117" name="Shape 117"/>
          <p:cNvSpPr>
            <a:spLocks noGrp="1"/>
          </p:cNvSpPr>
          <p:nvPr>
            <p:ph type="pic" idx="13"/>
          </p:nvPr>
        </p:nvSpPr>
        <p:spPr>
          <a:xfrm>
            <a:off x="1880" y="5"/>
            <a:ext cx="6092534" cy="7106913"/>
          </a:xfrm>
          <a:prstGeom prst="rect">
            <a:avLst/>
          </a:prstGeom>
        </p:spPr>
        <p:txBody>
          <a:bodyPr lIns="45710" tIns="22855" rIns="45710" bIns="22855"/>
          <a:lstStyle/>
          <a:p>
            <a:endParaRPr/>
          </a:p>
        </p:txBody>
      </p:sp>
      <p:sp>
        <p:nvSpPr>
          <p:cNvPr id="118" name="Shape 118"/>
          <p:cNvSpPr/>
          <p:nvPr/>
        </p:nvSpPr>
        <p:spPr>
          <a:xfrm>
            <a:off x="8934181"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119" name="Shape 119"/>
          <p:cNvSpPr/>
          <p:nvPr/>
        </p:nvSpPr>
        <p:spPr>
          <a:xfrm>
            <a:off x="7289292"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t>basic slides section</a:t>
            </a:r>
          </a:p>
        </p:txBody>
      </p:sp>
      <p:sp>
        <p:nvSpPr>
          <p:cNvPr id="120" name="Shape 120"/>
          <p:cNvSpPr/>
          <p:nvPr/>
        </p:nvSpPr>
        <p:spPr>
          <a:xfrm flipV="1">
            <a:off x="10874587"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21" name="Shape 121"/>
          <p:cNvSpPr/>
          <p:nvPr/>
        </p:nvSpPr>
        <p:spPr>
          <a:xfrm flipV="1">
            <a:off x="7292604"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22" name="Shape 122"/>
          <p:cNvSpPr>
            <a:spLocks noGrp="1"/>
          </p:cNvSpPr>
          <p:nvPr>
            <p:ph type="sldNum" sz="quarter" idx="2"/>
          </p:nvPr>
        </p:nvSpPr>
        <p:spPr>
          <a:xfrm>
            <a:off x="8717442" y="6182827"/>
            <a:ext cx="223690" cy="220563"/>
          </a:xfrm>
          <a:prstGeom prst="rect">
            <a:avLst/>
          </a:prstGeom>
        </p:spPr>
        <p:txBody>
          <a:bodyPr/>
          <a:lstStyle>
            <a:lvl1pPr>
              <a:defRPr kumimoji="0" lang="uk-UA" sz="1100" b="0" i="0" u="none" strike="noStrike" cap="all" spc="0" normalizeH="0" baseline="0">
                <a:ln>
                  <a:noFill/>
                </a:ln>
                <a:solidFill>
                  <a:srgbClr val="9C9790"/>
                </a:solidFill>
                <a:effectLst/>
                <a:uFillTx/>
                <a:latin typeface="Montserrat-Bold"/>
                <a:ea typeface="Montserrat-Bold"/>
                <a:cs typeface="Montserrat-Bold"/>
                <a:sym typeface="Montserrat-Bold"/>
              </a:defRPr>
            </a:lvl1pPr>
          </a:lstStyle>
          <a:p>
            <a:fld id="{86CB4B4D-7CA3-9044-876B-883B54F8677D}" type="slidenum">
              <a:rPr lang="uk-UA"/>
              <a:pPr/>
              <a:t>‹#›</a:t>
            </a:fld>
            <a:endParaRPr lang="uk-UA"/>
          </a:p>
        </p:txBody>
      </p:sp>
      <p:sp>
        <p:nvSpPr>
          <p:cNvPr id="123" name="Shape 123"/>
          <p:cNvSpPr>
            <a:spLocks noGrp="1"/>
          </p:cNvSpPr>
          <p:nvPr>
            <p:ph type="pic" sz="quarter" idx="14"/>
          </p:nvPr>
        </p:nvSpPr>
        <p:spPr>
          <a:xfrm rot="10800000" flipH="1">
            <a:off x="1461011" y="1841400"/>
            <a:ext cx="3174372" cy="3175200"/>
          </a:xfrm>
          <a:prstGeom prst="rect">
            <a:avLst/>
          </a:prstGeom>
        </p:spPr>
        <p:txBody>
          <a:bodyPr lIns="45710" tIns="22855" rIns="45710" bIns="22855"/>
          <a:lstStyle/>
          <a:p>
            <a:endParaRPr/>
          </a:p>
        </p:txBody>
      </p:sp>
      <p:sp>
        <p:nvSpPr>
          <p:cNvPr id="124" name="Shape 124"/>
          <p:cNvSpPr>
            <a:spLocks noGrp="1"/>
          </p:cNvSpPr>
          <p:nvPr>
            <p:ph type="pic" sz="quarter" idx="15"/>
          </p:nvPr>
        </p:nvSpPr>
        <p:spPr>
          <a:xfrm>
            <a:off x="2411405" y="2793036"/>
            <a:ext cx="1271604" cy="1271935"/>
          </a:xfrm>
          <a:prstGeom prst="rect">
            <a:avLst/>
          </a:prstGeom>
        </p:spPr>
        <p:txBody>
          <a:bodyPr lIns="45710" tIns="22855" rIns="45710" bIns="22855"/>
          <a:lstStyle/>
          <a:p>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asic Invert 3 copy 4">
    <p:bg>
      <p:bgPr>
        <a:solidFill>
          <a:srgbClr val="FEFDFD"/>
        </a:solidFill>
        <a:effectLst/>
      </p:bgPr>
    </p:bg>
    <p:spTree>
      <p:nvGrpSpPr>
        <p:cNvPr id="1" name=""/>
        <p:cNvGrpSpPr/>
        <p:nvPr/>
      </p:nvGrpSpPr>
      <p:grpSpPr>
        <a:xfrm>
          <a:off x="0" y="0"/>
          <a:ext cx="0" cy="0"/>
          <a:chOff x="0" y="0"/>
          <a:chExt cx="0" cy="0"/>
        </a:xfrm>
      </p:grpSpPr>
      <p:sp>
        <p:nvSpPr>
          <p:cNvPr id="131" name="Shape 131"/>
          <p:cNvSpPr>
            <a:spLocks noGrp="1"/>
          </p:cNvSpPr>
          <p:nvPr>
            <p:ph type="title"/>
          </p:nvPr>
        </p:nvSpPr>
        <p:spPr>
          <a:xfrm>
            <a:off x="6702678" y="685750"/>
            <a:ext cx="4755398" cy="2743250"/>
          </a:xfrm>
          <a:prstGeom prst="rect">
            <a:avLst/>
          </a:prstGeom>
        </p:spPr>
        <p:txBody>
          <a:bodyPr anchor="ctr"/>
          <a:lstStyle/>
          <a:p>
            <a:r>
              <a:t>Text názvu</a:t>
            </a:r>
          </a:p>
        </p:txBody>
      </p:sp>
      <p:sp>
        <p:nvSpPr>
          <p:cNvPr id="132" name="Shape 132"/>
          <p:cNvSpPr>
            <a:spLocks noGrp="1"/>
          </p:cNvSpPr>
          <p:nvPr>
            <p:ph type="body" sz="quarter" idx="1"/>
          </p:nvPr>
        </p:nvSpPr>
        <p:spPr>
          <a:xfrm>
            <a:off x="6702678" y="3429000"/>
            <a:ext cx="4755398" cy="2740274"/>
          </a:xfrm>
          <a:prstGeom prst="rect">
            <a:avLst/>
          </a:prstGeom>
        </p:spPr>
        <p:txBody>
          <a:bodyPr/>
          <a:lstStyle>
            <a:lvl1pPr algn="ctr">
              <a:defRPr sz="1300" spc="0">
                <a:solidFill>
                  <a:srgbClr val="4E5461"/>
                </a:solidFill>
              </a:defRPr>
            </a:lvl1pPr>
            <a:lvl2pPr algn="ctr">
              <a:defRPr sz="1300" spc="0">
                <a:solidFill>
                  <a:srgbClr val="4E5461"/>
                </a:solidFill>
              </a:defRPr>
            </a:lvl2pPr>
            <a:lvl3pPr algn="ctr">
              <a:defRPr sz="1300" spc="0">
                <a:solidFill>
                  <a:srgbClr val="4E5461"/>
                </a:solidFill>
              </a:defRPr>
            </a:lvl3pPr>
            <a:lvl4pPr algn="ctr">
              <a:defRPr sz="1300" spc="0">
                <a:solidFill>
                  <a:srgbClr val="4E5461"/>
                </a:solidFill>
              </a:defRPr>
            </a:lvl4pPr>
            <a:lvl5pPr algn="ctr">
              <a:defRPr sz="1300" spc="0">
                <a:solidFill>
                  <a:srgbClr val="4E5461"/>
                </a:solidFill>
              </a:defRPr>
            </a:lvl5pPr>
          </a:lstStyle>
          <a:p>
            <a:r>
              <a:t>Text úrovne 1</a:t>
            </a:r>
          </a:p>
          <a:p>
            <a:pPr lvl="1"/>
            <a:r>
              <a:t>Text úrovne 2</a:t>
            </a:r>
          </a:p>
          <a:p>
            <a:pPr lvl="2"/>
            <a:r>
              <a:t>Text úrovne 3</a:t>
            </a:r>
          </a:p>
          <a:p>
            <a:pPr lvl="3"/>
            <a:r>
              <a:t>Text úrovne 4</a:t>
            </a:r>
          </a:p>
          <a:p>
            <a:pPr lvl="4"/>
            <a:r>
              <a:t>Text úrovne 5</a:t>
            </a:r>
          </a:p>
        </p:txBody>
      </p:sp>
      <p:sp>
        <p:nvSpPr>
          <p:cNvPr id="133" name="Shape 133"/>
          <p:cNvSpPr/>
          <p:nvPr/>
        </p:nvSpPr>
        <p:spPr>
          <a:xfrm>
            <a:off x="10949453" y="55258"/>
            <a:ext cx="508618" cy="1038736"/>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r">
              <a:lnSpc>
                <a:spcPct val="150000"/>
              </a:lnSpc>
              <a:defRPr sz="2200">
                <a:solidFill>
                  <a:srgbClr val="FFFFFF"/>
                </a:solidFill>
                <a:latin typeface="Montserrat-Bold"/>
                <a:ea typeface="Montserrat-Bold"/>
                <a:cs typeface="Montserrat-Bold"/>
                <a:sym typeface="Montserrat-Bold"/>
              </a:defRPr>
            </a:lvl1pPr>
          </a:lstStyle>
          <a:p>
            <a:r>
              <a:t>slide</a:t>
            </a:r>
          </a:p>
        </p:txBody>
      </p:sp>
      <p:sp>
        <p:nvSpPr>
          <p:cNvPr id="134" name="Shape 134"/>
          <p:cNvSpPr/>
          <p:nvPr/>
        </p:nvSpPr>
        <p:spPr>
          <a:xfrm>
            <a:off x="8934181"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135" name="Shape 135"/>
          <p:cNvSpPr/>
          <p:nvPr/>
        </p:nvSpPr>
        <p:spPr>
          <a:xfrm>
            <a:off x="7289292"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t>basic slides section</a:t>
            </a:r>
          </a:p>
        </p:txBody>
      </p:sp>
      <p:sp>
        <p:nvSpPr>
          <p:cNvPr id="136" name="Shape 136"/>
          <p:cNvSpPr/>
          <p:nvPr/>
        </p:nvSpPr>
        <p:spPr>
          <a:xfrm flipV="1">
            <a:off x="10874587"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37" name="Shape 137"/>
          <p:cNvSpPr/>
          <p:nvPr/>
        </p:nvSpPr>
        <p:spPr>
          <a:xfrm flipV="1">
            <a:off x="7292604"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38" name="Shape 138"/>
          <p:cNvSpPr>
            <a:spLocks noGrp="1"/>
          </p:cNvSpPr>
          <p:nvPr>
            <p:ph type="sldNum" sz="quarter" idx="2"/>
          </p:nvPr>
        </p:nvSpPr>
        <p:spPr>
          <a:xfrm>
            <a:off x="8717442" y="6182827"/>
            <a:ext cx="223690" cy="220563"/>
          </a:xfrm>
          <a:prstGeom prst="rect">
            <a:avLst/>
          </a:prstGeom>
        </p:spPr>
        <p:txBody>
          <a:bodyPr/>
          <a:lstStyle>
            <a:lvl1pPr>
              <a:defRPr kumimoji="0" lang="uk-UA" sz="1100" b="0" i="0" u="none" strike="noStrike" cap="all" spc="0" normalizeH="0" baseline="0">
                <a:ln>
                  <a:noFill/>
                </a:ln>
                <a:solidFill>
                  <a:srgbClr val="9C9790"/>
                </a:solidFill>
                <a:effectLst/>
                <a:uFillTx/>
                <a:latin typeface="Montserrat-Bold"/>
                <a:ea typeface="Montserrat-Bold"/>
                <a:cs typeface="Montserrat-Bold"/>
                <a:sym typeface="Montserrat-Bold"/>
              </a:defRPr>
            </a:lvl1pPr>
          </a:lstStyle>
          <a:p>
            <a:fld id="{86CB4B4D-7CA3-9044-876B-883B54F8677D}" type="slidenum">
              <a:rPr lang="uk-UA"/>
              <a:pPr/>
              <a:t>‹#›</a:t>
            </a:fld>
            <a:endParaRPr lang="uk-UA"/>
          </a:p>
        </p:txBody>
      </p:sp>
      <p:sp>
        <p:nvSpPr>
          <p:cNvPr id="139" name="Shape 139"/>
          <p:cNvSpPr>
            <a:spLocks noGrp="1"/>
          </p:cNvSpPr>
          <p:nvPr>
            <p:ph type="pic" idx="13"/>
          </p:nvPr>
        </p:nvSpPr>
        <p:spPr>
          <a:xfrm>
            <a:off x="1850" y="0"/>
            <a:ext cx="6092535" cy="7106912"/>
          </a:xfrm>
          <a:prstGeom prst="rect">
            <a:avLst/>
          </a:prstGeom>
        </p:spPr>
        <p:txBody>
          <a:bodyPr lIns="45710" tIns="22855" rIns="45710" bIns="22855"/>
          <a:lstStyle/>
          <a:p>
            <a:endParaRPr/>
          </a:p>
        </p:txBody>
      </p:sp>
      <p:sp>
        <p:nvSpPr>
          <p:cNvPr id="140" name="Shape 140"/>
          <p:cNvSpPr>
            <a:spLocks noGrp="1"/>
          </p:cNvSpPr>
          <p:nvPr>
            <p:ph type="pic" sz="quarter" idx="14"/>
          </p:nvPr>
        </p:nvSpPr>
        <p:spPr>
          <a:xfrm>
            <a:off x="1458796" y="1839230"/>
            <a:ext cx="3178711" cy="3179540"/>
          </a:xfrm>
          <a:prstGeom prst="rect">
            <a:avLst/>
          </a:prstGeom>
        </p:spPr>
        <p:txBody>
          <a:bodyPr lIns="45710" tIns="22855" rIns="45710" bIns="22855"/>
          <a:lstStyle/>
          <a:p>
            <a:endParaRPr/>
          </a:p>
        </p:txBody>
      </p:sp>
      <p:sp>
        <p:nvSpPr>
          <p:cNvPr id="141" name="Shape 141"/>
          <p:cNvSpPr>
            <a:spLocks noGrp="1"/>
          </p:cNvSpPr>
          <p:nvPr>
            <p:ph type="pic" sz="quarter" idx="15"/>
          </p:nvPr>
        </p:nvSpPr>
        <p:spPr>
          <a:xfrm>
            <a:off x="2411405" y="2793036"/>
            <a:ext cx="1271604" cy="1271935"/>
          </a:xfrm>
          <a:prstGeom prst="rect">
            <a:avLst/>
          </a:prstGeom>
        </p:spPr>
        <p:txBody>
          <a:bodyPr lIns="45710" tIns="22855" rIns="45710" bIns="22855"/>
          <a:lstStyle/>
          <a:p>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asic Invert 3 copy 2">
    <p:bg>
      <p:bgPr>
        <a:solidFill>
          <a:srgbClr val="FEFDFD"/>
        </a:solidFill>
        <a:effectLst/>
      </p:bgPr>
    </p:bg>
    <p:spTree>
      <p:nvGrpSpPr>
        <p:cNvPr id="1" name=""/>
        <p:cNvGrpSpPr/>
        <p:nvPr/>
      </p:nvGrpSpPr>
      <p:grpSpPr>
        <a:xfrm>
          <a:off x="0" y="0"/>
          <a:ext cx="0" cy="0"/>
          <a:chOff x="0" y="0"/>
          <a:chExt cx="0" cy="0"/>
        </a:xfrm>
      </p:grpSpPr>
      <p:sp>
        <p:nvSpPr>
          <p:cNvPr id="165" name="Shape 165"/>
          <p:cNvSpPr>
            <a:spLocks noGrp="1"/>
          </p:cNvSpPr>
          <p:nvPr>
            <p:ph type="title"/>
          </p:nvPr>
        </p:nvSpPr>
        <p:spPr>
          <a:xfrm>
            <a:off x="6702678" y="685750"/>
            <a:ext cx="4755398" cy="2743250"/>
          </a:xfrm>
          <a:prstGeom prst="rect">
            <a:avLst/>
          </a:prstGeom>
        </p:spPr>
        <p:txBody>
          <a:bodyPr anchor="ctr"/>
          <a:lstStyle/>
          <a:p>
            <a:r>
              <a:t>Text názvu</a:t>
            </a:r>
          </a:p>
        </p:txBody>
      </p:sp>
      <p:sp>
        <p:nvSpPr>
          <p:cNvPr id="166" name="Shape 166"/>
          <p:cNvSpPr>
            <a:spLocks noGrp="1"/>
          </p:cNvSpPr>
          <p:nvPr>
            <p:ph type="body" sz="quarter" idx="1"/>
          </p:nvPr>
        </p:nvSpPr>
        <p:spPr>
          <a:xfrm>
            <a:off x="6702678" y="3429000"/>
            <a:ext cx="4755398" cy="2740274"/>
          </a:xfrm>
          <a:prstGeom prst="rect">
            <a:avLst/>
          </a:prstGeom>
        </p:spPr>
        <p:txBody>
          <a:bodyPr/>
          <a:lstStyle>
            <a:lvl1pPr algn="ctr">
              <a:defRPr sz="1300" spc="0">
                <a:solidFill>
                  <a:srgbClr val="4E5461"/>
                </a:solidFill>
              </a:defRPr>
            </a:lvl1pPr>
            <a:lvl2pPr algn="ctr">
              <a:defRPr sz="1300" spc="0">
                <a:solidFill>
                  <a:srgbClr val="4E5461"/>
                </a:solidFill>
              </a:defRPr>
            </a:lvl2pPr>
            <a:lvl3pPr algn="ctr">
              <a:defRPr sz="1300" spc="0">
                <a:solidFill>
                  <a:srgbClr val="4E5461"/>
                </a:solidFill>
              </a:defRPr>
            </a:lvl3pPr>
            <a:lvl4pPr algn="ctr">
              <a:defRPr sz="1300" spc="0">
                <a:solidFill>
                  <a:srgbClr val="4E5461"/>
                </a:solidFill>
              </a:defRPr>
            </a:lvl4pPr>
            <a:lvl5pPr algn="ctr">
              <a:defRPr sz="1300" spc="0">
                <a:solidFill>
                  <a:srgbClr val="4E5461"/>
                </a:solidFill>
              </a:defRPr>
            </a:lvl5pPr>
          </a:lstStyle>
          <a:p>
            <a:r>
              <a:t>Text úrovne 1</a:t>
            </a:r>
          </a:p>
          <a:p>
            <a:pPr lvl="1"/>
            <a:r>
              <a:t>Text úrovne 2</a:t>
            </a:r>
          </a:p>
          <a:p>
            <a:pPr lvl="2"/>
            <a:r>
              <a:t>Text úrovne 3</a:t>
            </a:r>
          </a:p>
          <a:p>
            <a:pPr lvl="3"/>
            <a:r>
              <a:t>Text úrovne 4</a:t>
            </a:r>
          </a:p>
          <a:p>
            <a:pPr lvl="4"/>
            <a:r>
              <a:t>Text úrovne 5</a:t>
            </a:r>
          </a:p>
        </p:txBody>
      </p:sp>
      <p:sp>
        <p:nvSpPr>
          <p:cNvPr id="167" name="Shape 167"/>
          <p:cNvSpPr/>
          <p:nvPr/>
        </p:nvSpPr>
        <p:spPr>
          <a:xfrm>
            <a:off x="10949453" y="55258"/>
            <a:ext cx="508618" cy="1038736"/>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r">
              <a:lnSpc>
                <a:spcPct val="150000"/>
              </a:lnSpc>
              <a:defRPr sz="2200">
                <a:solidFill>
                  <a:srgbClr val="FFFFFF"/>
                </a:solidFill>
                <a:latin typeface="Montserrat-Bold"/>
                <a:ea typeface="Montserrat-Bold"/>
                <a:cs typeface="Montserrat-Bold"/>
                <a:sym typeface="Montserrat-Bold"/>
              </a:defRPr>
            </a:lvl1pPr>
          </a:lstStyle>
          <a:p>
            <a:r>
              <a:t>slide</a:t>
            </a:r>
          </a:p>
        </p:txBody>
      </p:sp>
      <p:sp>
        <p:nvSpPr>
          <p:cNvPr id="168" name="Shape 168"/>
          <p:cNvSpPr/>
          <p:nvPr/>
        </p:nvSpPr>
        <p:spPr>
          <a:xfrm>
            <a:off x="8934181"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169" name="Shape 169"/>
          <p:cNvSpPr/>
          <p:nvPr/>
        </p:nvSpPr>
        <p:spPr>
          <a:xfrm>
            <a:off x="7289292"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t>basic slides section</a:t>
            </a:r>
          </a:p>
        </p:txBody>
      </p:sp>
      <p:sp>
        <p:nvSpPr>
          <p:cNvPr id="170" name="Shape 170"/>
          <p:cNvSpPr/>
          <p:nvPr/>
        </p:nvSpPr>
        <p:spPr>
          <a:xfrm flipV="1">
            <a:off x="10874587"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71" name="Shape 171"/>
          <p:cNvSpPr/>
          <p:nvPr/>
        </p:nvSpPr>
        <p:spPr>
          <a:xfrm flipV="1">
            <a:off x="7292604"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72" name="Shape 172"/>
          <p:cNvSpPr>
            <a:spLocks noGrp="1"/>
          </p:cNvSpPr>
          <p:nvPr>
            <p:ph type="sldNum" sz="quarter" idx="2"/>
          </p:nvPr>
        </p:nvSpPr>
        <p:spPr>
          <a:xfrm>
            <a:off x="8717442" y="6182827"/>
            <a:ext cx="223690" cy="220563"/>
          </a:xfrm>
          <a:prstGeom prst="rect">
            <a:avLst/>
          </a:prstGeom>
        </p:spPr>
        <p:txBody>
          <a:bodyPr/>
          <a:lstStyle>
            <a:lvl1pPr>
              <a:defRPr kumimoji="0" lang="uk-UA" sz="1100" b="0" i="0" u="none" strike="noStrike" cap="all" spc="0" normalizeH="0" baseline="0">
                <a:ln>
                  <a:noFill/>
                </a:ln>
                <a:solidFill>
                  <a:srgbClr val="9C9790"/>
                </a:solidFill>
                <a:effectLst/>
                <a:uFillTx/>
                <a:latin typeface="Montserrat-Bold"/>
                <a:ea typeface="Montserrat-Bold"/>
                <a:cs typeface="Montserrat-Bold"/>
                <a:sym typeface="Montserrat-Bold"/>
              </a:defRPr>
            </a:lvl1pPr>
          </a:lstStyle>
          <a:p>
            <a:fld id="{86CB4B4D-7CA3-9044-876B-883B54F8677D}" type="slidenum">
              <a:rPr lang="uk-UA"/>
              <a:pPr/>
              <a:t>‹#›</a:t>
            </a:fld>
            <a:endParaRPr lang="uk-UA"/>
          </a:p>
        </p:txBody>
      </p:sp>
      <p:sp>
        <p:nvSpPr>
          <p:cNvPr id="173" name="Shape 173"/>
          <p:cNvSpPr>
            <a:spLocks noGrp="1"/>
          </p:cNvSpPr>
          <p:nvPr>
            <p:ph type="pic" idx="13"/>
          </p:nvPr>
        </p:nvSpPr>
        <p:spPr>
          <a:xfrm>
            <a:off x="4" y="0"/>
            <a:ext cx="6092535" cy="6858000"/>
          </a:xfrm>
          <a:prstGeom prst="rect">
            <a:avLst/>
          </a:prstGeom>
        </p:spPr>
        <p:txBody>
          <a:bodyPr lIns="45710" tIns="22855" rIns="45710" bIns="22855"/>
          <a:lstStyle/>
          <a:p>
            <a:endParaRPr/>
          </a:p>
        </p:txBody>
      </p:sp>
      <p:sp>
        <p:nvSpPr>
          <p:cNvPr id="174" name="Shape 174"/>
          <p:cNvSpPr>
            <a:spLocks noGrp="1"/>
          </p:cNvSpPr>
          <p:nvPr>
            <p:ph type="pic" sz="quarter" idx="14"/>
          </p:nvPr>
        </p:nvSpPr>
        <p:spPr>
          <a:xfrm>
            <a:off x="1458790" y="1839230"/>
            <a:ext cx="3178712" cy="3179540"/>
          </a:xfrm>
          <a:prstGeom prst="rect">
            <a:avLst/>
          </a:prstGeom>
        </p:spPr>
        <p:txBody>
          <a:bodyPr lIns="45710" tIns="22855" rIns="45710" bIns="22855"/>
          <a:lstStyle/>
          <a:p>
            <a:endParaRPr/>
          </a:p>
        </p:txBody>
      </p:sp>
      <p:sp>
        <p:nvSpPr>
          <p:cNvPr id="175" name="Shape 175"/>
          <p:cNvSpPr>
            <a:spLocks noGrp="1"/>
          </p:cNvSpPr>
          <p:nvPr>
            <p:ph type="pic" sz="quarter" idx="15"/>
          </p:nvPr>
        </p:nvSpPr>
        <p:spPr>
          <a:xfrm>
            <a:off x="2411405" y="2793036"/>
            <a:ext cx="1271604" cy="1271935"/>
          </a:xfrm>
          <a:prstGeom prst="rect">
            <a:avLst/>
          </a:prstGeom>
        </p:spPr>
        <p:txBody>
          <a:bodyPr lIns="45710" tIns="22855" rIns="45710" bIns="22855"/>
          <a:lstStyle/>
          <a:p>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Image 2.1">
    <p:spTree>
      <p:nvGrpSpPr>
        <p:cNvPr id="1" name=""/>
        <p:cNvGrpSpPr/>
        <p:nvPr/>
      </p:nvGrpSpPr>
      <p:grpSpPr>
        <a:xfrm>
          <a:off x="0" y="0"/>
          <a:ext cx="0" cy="0"/>
          <a:chOff x="0" y="0"/>
          <a:chExt cx="0" cy="0"/>
        </a:xfrm>
      </p:grpSpPr>
      <p:sp>
        <p:nvSpPr>
          <p:cNvPr id="280" name="Shape 280"/>
          <p:cNvSpPr/>
          <p:nvPr/>
        </p:nvSpPr>
        <p:spPr>
          <a:xfrm>
            <a:off x="5" y="0"/>
            <a:ext cx="6094413" cy="6858000"/>
          </a:xfrm>
          <a:prstGeom prst="rect">
            <a:avLst/>
          </a:prstGeom>
          <a:solidFill>
            <a:srgbClr val="1C1D21"/>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281" name="Shape 281"/>
          <p:cNvSpPr>
            <a:spLocks noGrp="1"/>
          </p:cNvSpPr>
          <p:nvPr>
            <p:ph type="body" idx="13"/>
          </p:nvPr>
        </p:nvSpPr>
        <p:spPr>
          <a:xfrm>
            <a:off x="5" y="0"/>
            <a:ext cx="6094413" cy="6858000"/>
          </a:xfrm>
          <a:prstGeom prst="rect">
            <a:avLst/>
          </a:prstGeom>
          <a:solidFill>
            <a:srgbClr val="1C1D21">
              <a:alpha val="29567"/>
            </a:srgbClr>
          </a:solidFill>
        </p:spPr>
        <p:txBody>
          <a:bodyPr anchor="ctr"/>
          <a:lstStyle/>
          <a:p>
            <a:pPr>
              <a:lnSpc>
                <a:spcPct val="100000"/>
              </a:lnSpc>
              <a:defRPr sz="3000" b="1" spc="-90">
                <a:solidFill>
                  <a:srgbClr val="1C1D21"/>
                </a:solidFill>
              </a:defRPr>
            </a:pPr>
            <a:endParaRPr/>
          </a:p>
        </p:txBody>
      </p:sp>
      <p:sp>
        <p:nvSpPr>
          <p:cNvPr id="282" name="Shape 282"/>
          <p:cNvSpPr>
            <a:spLocks noGrp="1"/>
          </p:cNvSpPr>
          <p:nvPr>
            <p:ph type="pic" idx="14"/>
          </p:nvPr>
        </p:nvSpPr>
        <p:spPr>
          <a:xfrm>
            <a:off x="5" y="0"/>
            <a:ext cx="6094413" cy="6858000"/>
          </a:xfrm>
          <a:prstGeom prst="rect">
            <a:avLst/>
          </a:prstGeom>
        </p:spPr>
        <p:txBody>
          <a:bodyPr lIns="45710" tIns="22855" rIns="45710" bIns="22855"/>
          <a:lstStyle/>
          <a:p>
            <a:endParaRPr/>
          </a:p>
        </p:txBody>
      </p:sp>
      <p:sp>
        <p:nvSpPr>
          <p:cNvPr id="283" name="Shape 283"/>
          <p:cNvSpPr>
            <a:spLocks noGrp="1"/>
          </p:cNvSpPr>
          <p:nvPr>
            <p:ph type="title"/>
          </p:nvPr>
        </p:nvSpPr>
        <p:spPr>
          <a:xfrm>
            <a:off x="6692534" y="879510"/>
            <a:ext cx="4762978" cy="2549501"/>
          </a:xfrm>
          <a:prstGeom prst="rect">
            <a:avLst/>
          </a:prstGeom>
        </p:spPr>
        <p:txBody>
          <a:bodyPr anchor="ctr"/>
          <a:lstStyle/>
          <a:p>
            <a:r>
              <a:t>Text názvu</a:t>
            </a:r>
          </a:p>
        </p:txBody>
      </p:sp>
      <p:sp>
        <p:nvSpPr>
          <p:cNvPr id="284" name="Shape 284"/>
          <p:cNvSpPr>
            <a:spLocks noGrp="1"/>
          </p:cNvSpPr>
          <p:nvPr>
            <p:ph type="body" sz="quarter" idx="1"/>
          </p:nvPr>
        </p:nvSpPr>
        <p:spPr>
          <a:xfrm>
            <a:off x="6692534" y="3429010"/>
            <a:ext cx="4762978" cy="2549501"/>
          </a:xfrm>
          <a:prstGeom prst="rect">
            <a:avLst/>
          </a:prstGeom>
        </p:spPr>
        <p:txBody>
          <a:bodyPr/>
          <a:lstStyle>
            <a:lvl1pPr algn="ctr">
              <a:defRPr sz="1100"/>
            </a:lvl1pPr>
            <a:lvl2pPr algn="ctr">
              <a:defRPr sz="1100"/>
            </a:lvl2pPr>
            <a:lvl3pPr algn="ctr">
              <a:defRPr sz="1100"/>
            </a:lvl3pPr>
            <a:lvl4pPr algn="ctr">
              <a:defRPr sz="1100"/>
            </a:lvl4pPr>
            <a:lvl5pPr algn="ctr">
              <a:defRPr sz="1100"/>
            </a:lvl5pPr>
          </a:lstStyle>
          <a:p>
            <a:r>
              <a:t>Text úrovne 1</a:t>
            </a:r>
          </a:p>
          <a:p>
            <a:pPr lvl="1"/>
            <a:r>
              <a:t>Text úrovne 2</a:t>
            </a:r>
          </a:p>
          <a:p>
            <a:pPr lvl="2"/>
            <a:r>
              <a:t>Text úrovne 3</a:t>
            </a:r>
          </a:p>
          <a:p>
            <a:pPr lvl="3"/>
            <a:r>
              <a:t>Text úrovne 4</a:t>
            </a:r>
          </a:p>
          <a:p>
            <a:pPr lvl="4"/>
            <a:r>
              <a:t>Text úrovne 5</a:t>
            </a:r>
          </a:p>
        </p:txBody>
      </p:sp>
      <p:sp>
        <p:nvSpPr>
          <p:cNvPr id="285" name="Shape 285"/>
          <p:cNvSpPr/>
          <p:nvPr/>
        </p:nvSpPr>
        <p:spPr>
          <a:xfrm>
            <a:off x="8942316"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286" name="Shape 286"/>
          <p:cNvSpPr/>
          <p:nvPr/>
        </p:nvSpPr>
        <p:spPr>
          <a:xfrm>
            <a:off x="7289292"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t>basic slides section</a:t>
            </a:r>
          </a:p>
        </p:txBody>
      </p:sp>
      <p:sp>
        <p:nvSpPr>
          <p:cNvPr id="287" name="Shape 287"/>
          <p:cNvSpPr/>
          <p:nvPr/>
        </p:nvSpPr>
        <p:spPr>
          <a:xfrm flipV="1">
            <a:off x="10874587"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288" name="Shape 288"/>
          <p:cNvSpPr/>
          <p:nvPr/>
        </p:nvSpPr>
        <p:spPr>
          <a:xfrm flipV="1">
            <a:off x="7292604"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289" name="Shape 289"/>
          <p:cNvSpPr>
            <a:spLocks noGrp="1"/>
          </p:cNvSpPr>
          <p:nvPr>
            <p:ph type="sldNum" sz="quarter" idx="2"/>
          </p:nvPr>
        </p:nvSpPr>
        <p:spPr>
          <a:xfrm>
            <a:off x="8725578" y="6175931"/>
            <a:ext cx="223690" cy="220563"/>
          </a:xfrm>
          <a:prstGeom prst="rect">
            <a:avLst/>
          </a:prstGeom>
          <a:ln w="12700">
            <a:miter lim="400000"/>
          </a:ln>
        </p:spPr>
        <p:txBody>
          <a:bodyPr wrap="none" lIns="25395" tIns="25395" rIns="25395" bIns="25395" anchor="ctr">
            <a:spAutoFit/>
          </a:bodyPr>
          <a:lstStyle>
            <a:lvl1pPr>
              <a:defRPr lang="uk-UA"/>
            </a:lvl1pPr>
          </a:lstStyle>
          <a:p>
            <a:fld id="{86CB4B4D-7CA3-9044-876B-883B54F8677D}" type="slidenum">
              <a:rPr lang="uk-UA"/>
              <a:pPr/>
              <a:t>‹#›</a:t>
            </a:fld>
            <a:endParaRPr lang="uk-UA"/>
          </a:p>
        </p:txBody>
      </p:sp>
      <p:sp>
        <p:nvSpPr>
          <p:cNvPr id="290" name="Shape 290"/>
          <p:cNvSpPr>
            <a:spLocks noGrp="1"/>
          </p:cNvSpPr>
          <p:nvPr>
            <p:ph type="pic" sz="quarter" idx="15"/>
          </p:nvPr>
        </p:nvSpPr>
        <p:spPr>
          <a:xfrm>
            <a:off x="2413364" y="2794992"/>
            <a:ext cx="1267686" cy="1268016"/>
          </a:xfrm>
          <a:prstGeom prst="rect">
            <a:avLst/>
          </a:prstGeom>
        </p:spPr>
        <p:txBody>
          <a:bodyPr lIns="45710" tIns="22855" rIns="45710" bIns="22855"/>
          <a:lstStyle/>
          <a:p>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879271" y="879510"/>
            <a:ext cx="10430284" cy="446659"/>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lstStyle/>
          <a:p>
            <a:r>
              <a:t>Text názvu</a:t>
            </a:r>
          </a:p>
        </p:txBody>
      </p:sp>
      <p:sp>
        <p:nvSpPr>
          <p:cNvPr id="3" name="Shape 3"/>
          <p:cNvSpPr>
            <a:spLocks noGrp="1"/>
          </p:cNvSpPr>
          <p:nvPr>
            <p:ph type="body" idx="1"/>
          </p:nvPr>
        </p:nvSpPr>
        <p:spPr>
          <a:xfrm>
            <a:off x="879896" y="3429010"/>
            <a:ext cx="10429043" cy="2549501"/>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lstStyle/>
          <a:p>
            <a:r>
              <a:t>Text úrovne 1</a:t>
            </a:r>
          </a:p>
          <a:p>
            <a:pPr lvl="1"/>
            <a:r>
              <a:t>Text úrovne 2</a:t>
            </a:r>
          </a:p>
          <a:p>
            <a:pPr lvl="2"/>
            <a:r>
              <a:t>Text úrovne 3</a:t>
            </a:r>
          </a:p>
          <a:p>
            <a:pPr lvl="3"/>
            <a:r>
              <a:t>Text úrovne 4</a:t>
            </a:r>
          </a:p>
          <a:p>
            <a:pPr lvl="4"/>
            <a:r>
              <a:t>Text úrovne 5</a:t>
            </a:r>
          </a:p>
        </p:txBody>
      </p:sp>
      <p:sp>
        <p:nvSpPr>
          <p:cNvPr id="4" name="Shape 4"/>
          <p:cNvSpPr>
            <a:spLocks noGrp="1"/>
          </p:cNvSpPr>
          <p:nvPr>
            <p:ph type="sldNum" sz="quarter" idx="2"/>
          </p:nvPr>
        </p:nvSpPr>
        <p:spPr>
          <a:xfrm>
            <a:off x="10930012" y="879506"/>
            <a:ext cx="223690" cy="220563"/>
          </a:xfrm>
          <a:prstGeom prst="rect">
            <a:avLst/>
          </a:prstGeom>
          <a:ln w="12700">
            <a:miter lim="400000"/>
          </a:ln>
        </p:spPr>
        <p:txBody>
          <a:bodyPr wrap="none" lIns="25395" tIns="25395" rIns="25395" bIns="25395" anchor="ctr">
            <a:spAutoFit/>
          </a:bodyPr>
          <a:lstStyle>
            <a:lvl1pPr>
              <a:defRPr kumimoji="0" lang="uk-UA" sz="1100" b="0" i="0" u="none" strike="noStrike" cap="all" spc="0" normalizeH="0" baseline="0">
                <a:ln>
                  <a:noFill/>
                </a:ln>
                <a:solidFill>
                  <a:srgbClr val="9C9790"/>
                </a:solidFill>
                <a:effectLst/>
                <a:uFillTx/>
                <a:latin typeface="Montserrat-Bold"/>
                <a:ea typeface="Montserrat-Bold"/>
                <a:cs typeface="Montserrat-Bold"/>
                <a:sym typeface="Montserrat-Bold"/>
              </a:defRPr>
            </a:lvl1pPr>
          </a:lstStyle>
          <a:p>
            <a:pPr algn="l"/>
            <a:fld id="{86CB4B4D-7CA3-9044-876B-883B54F8677D}" type="slidenum">
              <a:rPr lang="uk-UA"/>
              <a:pPr algn="l"/>
              <a:t>‹#›</a:t>
            </a:fld>
            <a:endParaRPr lang="uk-UA"/>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5" r:id="rId5"/>
    <p:sldLayoutId id="2147483656" r:id="rId6"/>
    <p:sldLayoutId id="2147483657" r:id="rId7"/>
    <p:sldLayoutId id="2147483659" r:id="rId8"/>
    <p:sldLayoutId id="2147483667" r:id="rId9"/>
    <p:sldLayoutId id="2147483668" r:id="rId10"/>
    <p:sldLayoutId id="2147483669" r:id="rId11"/>
    <p:sldLayoutId id="2147483670" r:id="rId12"/>
    <p:sldLayoutId id="2147483671" r:id="rId13"/>
    <p:sldLayoutId id="2147483682" r:id="rId14"/>
    <p:sldLayoutId id="2147483685" r:id="rId15"/>
    <p:sldLayoutId id="2147483686" r:id="rId16"/>
    <p:sldLayoutId id="2147483692" r:id="rId17"/>
    <p:sldLayoutId id="2147483694" r:id="rId18"/>
    <p:sldLayoutId id="2147483696" r:id="rId19"/>
    <p:sldLayoutId id="2147483698" r:id="rId20"/>
    <p:sldLayoutId id="2147483700" r:id="rId21"/>
    <p:sldLayoutId id="2147483709" r:id="rId22"/>
    <p:sldLayoutId id="2147483720" r:id="rId23"/>
    <p:sldLayoutId id="2147483721" r:id="rId24"/>
    <p:sldLayoutId id="2147483723" r:id="rId25"/>
    <p:sldLayoutId id="2147483725" r:id="rId26"/>
    <p:sldLayoutId id="2147483726" r:id="rId27"/>
    <p:sldLayoutId id="2147483727" r:id="rId28"/>
    <p:sldLayoutId id="2147483731" r:id="rId29"/>
    <p:sldLayoutId id="2147483732" r:id="rId30"/>
    <p:sldLayoutId id="2147483733" r:id="rId31"/>
    <p:sldLayoutId id="2147483735" r:id="rId32"/>
    <p:sldLayoutId id="2147483741" r:id="rId33"/>
    <p:sldLayoutId id="2147483742" r:id="rId34"/>
    <p:sldLayoutId id="2147483743" r:id="rId35"/>
    <p:sldLayoutId id="2147483744" r:id="rId36"/>
    <p:sldLayoutId id="2147483745" r:id="rId37"/>
    <p:sldLayoutId id="2147483746" r:id="rId38"/>
    <p:sldLayoutId id="2147483747" r:id="rId39"/>
    <p:sldLayoutId id="2147483748" r:id="rId40"/>
    <p:sldLayoutId id="2147483749" r:id="rId41"/>
    <p:sldLayoutId id="2147483750" r:id="rId42"/>
    <p:sldLayoutId id="2147483751" r:id="rId43"/>
  </p:sldLayoutIdLst>
  <p:transition xmlns:p14="http://schemas.microsoft.com/office/powerpoint/2010/main" spd="med"/>
  <p:hf sldNum="0" hdr="0" ftr="0" dt="0"/>
  <p:txStyles>
    <p:titleStyle>
      <a:lvl1pPr marL="0" marR="0" indent="0"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1pPr>
      <a:lvl2pPr marL="0" marR="0" indent="114277"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2pPr>
      <a:lvl3pPr marL="0" marR="0" indent="228554"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3pPr>
      <a:lvl4pPr marL="0" marR="0" indent="342831"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4pPr>
      <a:lvl5pPr marL="0" marR="0" indent="457109"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5pPr>
      <a:lvl6pPr marL="0" marR="0" indent="571386"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6pPr>
      <a:lvl7pPr marL="0" marR="0" indent="685663"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7pPr>
      <a:lvl8pPr marL="0" marR="0" indent="799940"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8pPr>
      <a:lvl9pPr marL="0" marR="0" indent="914217"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9pPr>
    </p:titleStyle>
    <p:bodyStyle>
      <a:lvl1pPr marL="0" marR="0" indent="0"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1pPr>
      <a:lvl2pPr marL="0" marR="0" indent="114277"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2pPr>
      <a:lvl3pPr marL="0" marR="0" indent="228554"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3pPr>
      <a:lvl4pPr marL="0" marR="0" indent="342831"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4pPr>
      <a:lvl5pPr marL="0" marR="0" indent="457109"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5pPr>
      <a:lvl6pPr marL="0" marR="0" indent="571386"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6pPr>
      <a:lvl7pPr marL="0" marR="0" indent="685663"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7pPr>
      <a:lvl8pPr marL="0" marR="0" indent="799940"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8pPr>
      <a:lvl9pPr marL="0" marR="0" indent="914217"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9pPr>
    </p:bodyStyle>
    <p:otherStyle>
      <a:lvl1pPr marL="0" marR="0" indent="0" algn="r" defTabSz="412667" rtl="0" latinLnBrk="0">
        <a:lnSpc>
          <a:spcPct val="150000"/>
        </a:lnSpc>
        <a:spcBef>
          <a:spcPts val="0"/>
        </a:spcBef>
        <a:spcAft>
          <a:spcPts val="0"/>
        </a:spcAft>
        <a:buClrTx/>
        <a:buSzTx/>
        <a:buFontTx/>
        <a:buNone/>
        <a:tabLst/>
        <a:defRPr sz="1100" b="0" i="0" u="none" strike="noStrike" cap="all" spc="0" baseline="0">
          <a:ln>
            <a:noFill/>
          </a:ln>
          <a:solidFill>
            <a:schemeClr val="tx1"/>
          </a:solidFill>
          <a:uFillTx/>
          <a:latin typeface="+mn-lt"/>
          <a:ea typeface="+mn-ea"/>
          <a:cs typeface="+mn-cs"/>
          <a:sym typeface="Montserrat-Bold"/>
        </a:defRPr>
      </a:lvl1pPr>
      <a:lvl2pPr marL="0" marR="0" indent="114277" algn="r" defTabSz="412667" rtl="0" latinLnBrk="0">
        <a:lnSpc>
          <a:spcPct val="150000"/>
        </a:lnSpc>
        <a:spcBef>
          <a:spcPts val="0"/>
        </a:spcBef>
        <a:spcAft>
          <a:spcPts val="0"/>
        </a:spcAft>
        <a:buClrTx/>
        <a:buSzTx/>
        <a:buFontTx/>
        <a:buNone/>
        <a:tabLst/>
        <a:defRPr sz="1100" b="0" i="0" u="none" strike="noStrike" cap="all" spc="0" baseline="0">
          <a:ln>
            <a:noFill/>
          </a:ln>
          <a:solidFill>
            <a:schemeClr val="tx1"/>
          </a:solidFill>
          <a:uFillTx/>
          <a:latin typeface="+mn-lt"/>
          <a:ea typeface="+mn-ea"/>
          <a:cs typeface="+mn-cs"/>
          <a:sym typeface="Montserrat-Bold"/>
        </a:defRPr>
      </a:lvl2pPr>
      <a:lvl3pPr marL="0" marR="0" indent="228554" algn="r" defTabSz="412667" rtl="0" latinLnBrk="0">
        <a:lnSpc>
          <a:spcPct val="150000"/>
        </a:lnSpc>
        <a:spcBef>
          <a:spcPts val="0"/>
        </a:spcBef>
        <a:spcAft>
          <a:spcPts val="0"/>
        </a:spcAft>
        <a:buClrTx/>
        <a:buSzTx/>
        <a:buFontTx/>
        <a:buNone/>
        <a:tabLst/>
        <a:defRPr sz="1100" b="0" i="0" u="none" strike="noStrike" cap="all" spc="0" baseline="0">
          <a:ln>
            <a:noFill/>
          </a:ln>
          <a:solidFill>
            <a:schemeClr val="tx1"/>
          </a:solidFill>
          <a:uFillTx/>
          <a:latin typeface="+mn-lt"/>
          <a:ea typeface="+mn-ea"/>
          <a:cs typeface="+mn-cs"/>
          <a:sym typeface="Montserrat-Bold"/>
        </a:defRPr>
      </a:lvl3pPr>
      <a:lvl4pPr marL="0" marR="0" indent="342831" algn="r" defTabSz="412667" rtl="0" latinLnBrk="0">
        <a:lnSpc>
          <a:spcPct val="150000"/>
        </a:lnSpc>
        <a:spcBef>
          <a:spcPts val="0"/>
        </a:spcBef>
        <a:spcAft>
          <a:spcPts val="0"/>
        </a:spcAft>
        <a:buClrTx/>
        <a:buSzTx/>
        <a:buFontTx/>
        <a:buNone/>
        <a:tabLst/>
        <a:defRPr sz="1100" b="0" i="0" u="none" strike="noStrike" cap="all" spc="0" baseline="0">
          <a:ln>
            <a:noFill/>
          </a:ln>
          <a:solidFill>
            <a:schemeClr val="tx1"/>
          </a:solidFill>
          <a:uFillTx/>
          <a:latin typeface="+mn-lt"/>
          <a:ea typeface="+mn-ea"/>
          <a:cs typeface="+mn-cs"/>
          <a:sym typeface="Montserrat-Bold"/>
        </a:defRPr>
      </a:lvl4pPr>
      <a:lvl5pPr marL="0" marR="0" indent="457109" algn="r" defTabSz="412667" rtl="0" latinLnBrk="0">
        <a:lnSpc>
          <a:spcPct val="150000"/>
        </a:lnSpc>
        <a:spcBef>
          <a:spcPts val="0"/>
        </a:spcBef>
        <a:spcAft>
          <a:spcPts val="0"/>
        </a:spcAft>
        <a:buClrTx/>
        <a:buSzTx/>
        <a:buFontTx/>
        <a:buNone/>
        <a:tabLst/>
        <a:defRPr sz="1100" b="0" i="0" u="none" strike="noStrike" cap="all" spc="0" baseline="0">
          <a:ln>
            <a:noFill/>
          </a:ln>
          <a:solidFill>
            <a:schemeClr val="tx1"/>
          </a:solidFill>
          <a:uFillTx/>
          <a:latin typeface="+mn-lt"/>
          <a:ea typeface="+mn-ea"/>
          <a:cs typeface="+mn-cs"/>
          <a:sym typeface="Montserrat-Bold"/>
        </a:defRPr>
      </a:lvl5pPr>
      <a:lvl6pPr marL="0" marR="0" indent="571386" algn="r" defTabSz="412667" rtl="0" latinLnBrk="0">
        <a:lnSpc>
          <a:spcPct val="150000"/>
        </a:lnSpc>
        <a:spcBef>
          <a:spcPts val="0"/>
        </a:spcBef>
        <a:spcAft>
          <a:spcPts val="0"/>
        </a:spcAft>
        <a:buClrTx/>
        <a:buSzTx/>
        <a:buFontTx/>
        <a:buNone/>
        <a:tabLst/>
        <a:defRPr sz="1100" b="0" i="0" u="none" strike="noStrike" cap="all" spc="0" baseline="0">
          <a:ln>
            <a:noFill/>
          </a:ln>
          <a:solidFill>
            <a:schemeClr val="tx1"/>
          </a:solidFill>
          <a:uFillTx/>
          <a:latin typeface="+mn-lt"/>
          <a:ea typeface="+mn-ea"/>
          <a:cs typeface="+mn-cs"/>
          <a:sym typeface="Montserrat-Bold"/>
        </a:defRPr>
      </a:lvl6pPr>
      <a:lvl7pPr marL="0" marR="0" indent="685663" algn="r" defTabSz="412667" rtl="0" latinLnBrk="0">
        <a:lnSpc>
          <a:spcPct val="150000"/>
        </a:lnSpc>
        <a:spcBef>
          <a:spcPts val="0"/>
        </a:spcBef>
        <a:spcAft>
          <a:spcPts val="0"/>
        </a:spcAft>
        <a:buClrTx/>
        <a:buSzTx/>
        <a:buFontTx/>
        <a:buNone/>
        <a:tabLst/>
        <a:defRPr sz="1100" b="0" i="0" u="none" strike="noStrike" cap="all" spc="0" baseline="0">
          <a:ln>
            <a:noFill/>
          </a:ln>
          <a:solidFill>
            <a:schemeClr val="tx1"/>
          </a:solidFill>
          <a:uFillTx/>
          <a:latin typeface="+mn-lt"/>
          <a:ea typeface="+mn-ea"/>
          <a:cs typeface="+mn-cs"/>
          <a:sym typeface="Montserrat-Bold"/>
        </a:defRPr>
      </a:lvl7pPr>
      <a:lvl8pPr marL="0" marR="0" indent="799940" algn="r" defTabSz="412667" rtl="0" latinLnBrk="0">
        <a:lnSpc>
          <a:spcPct val="150000"/>
        </a:lnSpc>
        <a:spcBef>
          <a:spcPts val="0"/>
        </a:spcBef>
        <a:spcAft>
          <a:spcPts val="0"/>
        </a:spcAft>
        <a:buClrTx/>
        <a:buSzTx/>
        <a:buFontTx/>
        <a:buNone/>
        <a:tabLst/>
        <a:defRPr sz="1100" b="0" i="0" u="none" strike="noStrike" cap="all" spc="0" baseline="0">
          <a:ln>
            <a:noFill/>
          </a:ln>
          <a:solidFill>
            <a:schemeClr val="tx1"/>
          </a:solidFill>
          <a:uFillTx/>
          <a:latin typeface="+mn-lt"/>
          <a:ea typeface="+mn-ea"/>
          <a:cs typeface="+mn-cs"/>
          <a:sym typeface="Montserrat-Bold"/>
        </a:defRPr>
      </a:lvl8pPr>
      <a:lvl9pPr marL="0" marR="0" indent="914217" algn="r" defTabSz="412667" rtl="0" latinLnBrk="0">
        <a:lnSpc>
          <a:spcPct val="150000"/>
        </a:lnSpc>
        <a:spcBef>
          <a:spcPts val="0"/>
        </a:spcBef>
        <a:spcAft>
          <a:spcPts val="0"/>
        </a:spcAft>
        <a:buClrTx/>
        <a:buSzTx/>
        <a:buFontTx/>
        <a:buNone/>
        <a:tabLst/>
        <a:defRPr sz="1100" b="0" i="0" u="none" strike="noStrike" cap="all" spc="0" baseline="0">
          <a:ln>
            <a:noFill/>
          </a:ln>
          <a:solidFill>
            <a:schemeClr val="tx1"/>
          </a:solidFill>
          <a:uFillTx/>
          <a:latin typeface="+mn-lt"/>
          <a:ea typeface="+mn-ea"/>
          <a:cs typeface="+mn-cs"/>
          <a:sym typeface="Montserrat-Bold"/>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g"/></Relationships>
</file>

<file path=ppt/slides/_rels/slide10.xml.rels><?xml version="1.0" encoding="UTF-8" standalone="yes"?>
<Relationships xmlns="http://schemas.openxmlformats.org/package/2006/relationships"><Relationship Id="rId3" Type="http://schemas.openxmlformats.org/officeDocument/2006/relationships/hyperlink" Target="https://www.torproject.org/" TargetMode="External"/><Relationship Id="rId4" Type="http://schemas.openxmlformats.org/officeDocument/2006/relationships/hyperlink" Target="https://itunes.apple.com/fr/app/signal-private-messenger/id874139669?mt=8" TargetMode="External"/><Relationship Id="rId5" Type="http://schemas.openxmlformats.org/officeDocument/2006/relationships/hyperlink" Target="https://myshadow.org/" TargetMode="External"/><Relationship Id="rId6" Type="http://schemas.openxmlformats.org/officeDocument/2006/relationships/image" Target="../media/image20.png"/><Relationship Id="rId1" Type="http://schemas.openxmlformats.org/officeDocument/2006/relationships/slideLayout" Target="../slideLayouts/slideLayout7.xml"/><Relationship Id="rId2" Type="http://schemas.openxmlformats.org/officeDocument/2006/relationships/hyperlink" Target="https://duckduckgo.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jpeg"/><Relationship Id="rId3" Type="http://schemas.openxmlformats.org/officeDocument/2006/relationships/image" Target="../media/image9.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image" Target="../media/image10.jpeg"/><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jpg"/><Relationship Id="rId5" Type="http://schemas.openxmlformats.org/officeDocument/2006/relationships/image" Target="../media/image15.png"/><Relationship Id="rId1" Type="http://schemas.openxmlformats.org/officeDocument/2006/relationships/slideLayout" Target="../slideLayouts/slideLayout10.xml"/><Relationship Id="rId2" Type="http://schemas.openxmlformats.org/officeDocument/2006/relationships/image" Target="../media/image12.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6.jpeg"/><Relationship Id="rId3" Type="http://schemas.openxmlformats.org/officeDocument/2006/relationships/image" Target="../media/image17.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png"/><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descr="59c22110c0f76.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9433" cy="6863812"/>
          </a:xfrm>
          <a:prstGeom prst="rect">
            <a:avLst/>
          </a:prstGeom>
        </p:spPr>
      </p:pic>
    </p:spTree>
    <p:extLst>
      <p:ext uri="{BB962C8B-B14F-4D97-AF65-F5344CB8AC3E}">
        <p14:creationId xmlns:p14="http://schemas.microsoft.com/office/powerpoint/2010/main" val="349897244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2188825" cy="685800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algn="l"/>
            <a:endParaRPr lang="fr-FR" sz="1500" b="1" cap="none" spc="-45">
              <a:solidFill>
                <a:srgbClr val="1C1D21"/>
              </a:solidFill>
              <a:latin typeface="+mj-lt"/>
              <a:ea typeface="+mj-ea"/>
              <a:cs typeface="+mj-cs"/>
              <a:sym typeface="Karla"/>
            </a:endParaRPr>
          </a:p>
        </p:txBody>
      </p:sp>
      <p:sp>
        <p:nvSpPr>
          <p:cNvPr id="1794" name="Shape 1794"/>
          <p:cNvSpPr>
            <a:spLocks noGrp="1"/>
          </p:cNvSpPr>
          <p:nvPr>
            <p:ph type="title"/>
          </p:nvPr>
        </p:nvSpPr>
        <p:spPr>
          <a:xfrm>
            <a:off x="799646" y="2057375"/>
            <a:ext cx="4755398" cy="2743250"/>
          </a:xfrm>
          <a:prstGeom prst="rect">
            <a:avLst/>
          </a:prstGeom>
        </p:spPr>
        <p:txBody>
          <a:bodyPr/>
          <a:lstStyle/>
          <a:p>
            <a:pPr algn="l"/>
            <a:r>
              <a:rPr lang="fr-FR" sz="1400" dirty="0">
                <a:solidFill>
                  <a:schemeClr val="tx1">
                    <a:lumMod val="65000"/>
                    <a:lumOff val="35000"/>
                  </a:schemeClr>
                </a:solidFill>
                <a:latin typeface="+mj-lt"/>
              </a:rPr>
              <a:t>On pourrait déjouer cette surveillance en n'ayant pas de téléphone portable et en refusant de s'identifier devant un </a:t>
            </a:r>
            <a:r>
              <a:rPr lang="fr-FR" sz="1400" dirty="0" smtClean="0">
                <a:solidFill>
                  <a:schemeClr val="tx1">
                    <a:lumMod val="65000"/>
                    <a:lumOff val="35000"/>
                  </a:schemeClr>
                </a:solidFill>
                <a:latin typeface="+mj-lt"/>
              </a:rPr>
              <a:t>ordinateur, </a:t>
            </a:r>
            <a:r>
              <a:rPr lang="fr-FR" sz="1400" dirty="0">
                <a:solidFill>
                  <a:schemeClr val="tx1">
                    <a:lumMod val="65000"/>
                    <a:lumOff val="35000"/>
                  </a:schemeClr>
                </a:solidFill>
                <a:latin typeface="+mj-lt"/>
              </a:rPr>
              <a:t>mais </a:t>
            </a:r>
            <a:r>
              <a:rPr lang="fr-FR" sz="1400" dirty="0" smtClean="0">
                <a:solidFill>
                  <a:schemeClr val="tx1">
                    <a:lumMod val="65000"/>
                    <a:lumOff val="35000"/>
                  </a:schemeClr>
                </a:solidFill>
                <a:latin typeface="+mj-lt"/>
              </a:rPr>
              <a:t>on </a:t>
            </a:r>
            <a:r>
              <a:rPr lang="fr-FR" sz="1400" dirty="0">
                <a:solidFill>
                  <a:schemeClr val="tx1">
                    <a:lumMod val="65000"/>
                    <a:lumOff val="35000"/>
                  </a:schemeClr>
                </a:solidFill>
                <a:latin typeface="+mj-lt"/>
              </a:rPr>
              <a:t>peut assez facilement effacer certaines traces vis-à-vis de la surveillance privée, </a:t>
            </a:r>
            <a:r>
              <a:rPr lang="fr-FR" sz="1400" dirty="0" smtClean="0">
                <a:solidFill>
                  <a:schemeClr val="tx1">
                    <a:lumMod val="65000"/>
                    <a:lumOff val="35000"/>
                  </a:schemeClr>
                </a:solidFill>
                <a:latin typeface="+mj-lt"/>
              </a:rPr>
              <a:t>tout </a:t>
            </a:r>
            <a:r>
              <a:rPr lang="fr-FR" sz="1400" dirty="0">
                <a:solidFill>
                  <a:schemeClr val="tx1">
                    <a:lumMod val="65000"/>
                    <a:lumOff val="35000"/>
                  </a:schemeClr>
                </a:solidFill>
                <a:latin typeface="+mj-lt"/>
              </a:rPr>
              <a:t>en essayant de ne pas prendre ça comme une paranoïa mais plutôt comme une forme de jeu, de challenge : </a:t>
            </a:r>
            <a:r>
              <a:rPr lang="fr-FR" sz="1400" dirty="0" smtClean="0">
                <a:solidFill>
                  <a:schemeClr val="tx1">
                    <a:lumMod val="65000"/>
                    <a:lumOff val="35000"/>
                  </a:schemeClr>
                </a:solidFill>
                <a:latin typeface="+mj-lt"/>
              </a:rPr>
              <a:t/>
            </a:r>
            <a:br>
              <a:rPr lang="fr-FR" sz="1400" dirty="0" smtClean="0">
                <a:solidFill>
                  <a:schemeClr val="tx1">
                    <a:lumMod val="65000"/>
                    <a:lumOff val="35000"/>
                  </a:schemeClr>
                </a:solidFill>
                <a:latin typeface="+mj-lt"/>
              </a:rPr>
            </a:br>
            <a:r>
              <a:rPr lang="fr-FR" sz="1400" dirty="0" smtClean="0">
                <a:solidFill>
                  <a:schemeClr val="tx1">
                    <a:lumMod val="65000"/>
                    <a:lumOff val="35000"/>
                  </a:schemeClr>
                </a:solidFill>
                <a:latin typeface="+mj-lt"/>
              </a:rPr>
              <a:t/>
            </a:r>
            <a:br>
              <a:rPr lang="fr-FR" sz="1400" dirty="0" smtClean="0">
                <a:solidFill>
                  <a:schemeClr val="tx1">
                    <a:lumMod val="65000"/>
                    <a:lumOff val="35000"/>
                  </a:schemeClr>
                </a:solidFill>
                <a:latin typeface="+mj-lt"/>
              </a:rPr>
            </a:br>
            <a:r>
              <a:rPr lang="fr-FR" sz="1400" dirty="0" smtClean="0">
                <a:solidFill>
                  <a:schemeClr val="tx1">
                    <a:lumMod val="65000"/>
                    <a:lumOff val="35000"/>
                  </a:schemeClr>
                </a:solidFill>
                <a:latin typeface="+mj-lt"/>
              </a:rPr>
              <a:t>comment </a:t>
            </a:r>
            <a:r>
              <a:rPr lang="fr-FR" sz="1400" dirty="0">
                <a:solidFill>
                  <a:schemeClr val="tx1">
                    <a:lumMod val="65000"/>
                    <a:lumOff val="35000"/>
                  </a:schemeClr>
                </a:solidFill>
                <a:latin typeface="+mj-lt"/>
              </a:rPr>
              <a:t>laisser le moins de trace </a:t>
            </a:r>
            <a:r>
              <a:rPr lang="fr-FR" sz="1400" dirty="0" smtClean="0">
                <a:solidFill>
                  <a:schemeClr val="tx1">
                    <a:lumMod val="65000"/>
                    <a:lumOff val="35000"/>
                  </a:schemeClr>
                </a:solidFill>
                <a:latin typeface="+mj-lt"/>
              </a:rPr>
              <a:t>possible, </a:t>
            </a:r>
            <a:r>
              <a:rPr lang="fr-FR" sz="1400" dirty="0">
                <a:solidFill>
                  <a:schemeClr val="tx1">
                    <a:lumMod val="65000"/>
                    <a:lumOff val="35000"/>
                  </a:schemeClr>
                </a:solidFill>
                <a:latin typeface="+mj-lt"/>
              </a:rPr>
              <a:t>en utilisant des moteurs de recherche comme </a:t>
            </a:r>
            <a:r>
              <a:rPr lang="fr-FR" sz="1400" dirty="0">
                <a:solidFill>
                  <a:schemeClr val="tx1">
                    <a:lumMod val="65000"/>
                    <a:lumOff val="35000"/>
                  </a:schemeClr>
                </a:solidFill>
                <a:latin typeface="+mj-lt"/>
                <a:hlinkClick r:id="rId2"/>
              </a:rPr>
              <a:t>DuckDuckGo</a:t>
            </a:r>
            <a:r>
              <a:rPr lang="fr-FR" sz="1400" dirty="0">
                <a:solidFill>
                  <a:schemeClr val="tx1">
                    <a:lumMod val="65000"/>
                    <a:lumOff val="35000"/>
                  </a:schemeClr>
                </a:solidFill>
                <a:latin typeface="+mj-lt"/>
              </a:rPr>
              <a:t> ou le navigateur anonyme </a:t>
            </a:r>
            <a:r>
              <a:rPr lang="fr-FR" sz="1400" dirty="0">
                <a:solidFill>
                  <a:schemeClr val="tx1">
                    <a:lumMod val="65000"/>
                    <a:lumOff val="35000"/>
                  </a:schemeClr>
                </a:solidFill>
                <a:latin typeface="+mj-lt"/>
                <a:hlinkClick r:id="rId3"/>
              </a:rPr>
              <a:t>Tor</a:t>
            </a:r>
            <a:r>
              <a:rPr lang="fr-FR" sz="1400" dirty="0">
                <a:solidFill>
                  <a:schemeClr val="tx1">
                    <a:lumMod val="65000"/>
                    <a:lumOff val="35000"/>
                  </a:schemeClr>
                </a:solidFill>
                <a:latin typeface="+mj-lt"/>
              </a:rPr>
              <a:t>, </a:t>
            </a:r>
            <a:r>
              <a:rPr lang="fr-FR" sz="1400" dirty="0" smtClean="0">
                <a:solidFill>
                  <a:schemeClr val="tx1">
                    <a:lumMod val="65000"/>
                    <a:lumOff val="35000"/>
                  </a:schemeClr>
                </a:solidFill>
                <a:latin typeface="+mj-lt"/>
              </a:rPr>
              <a:t/>
            </a:r>
            <a:br>
              <a:rPr lang="fr-FR" sz="1400" dirty="0" smtClean="0">
                <a:solidFill>
                  <a:schemeClr val="tx1">
                    <a:lumMod val="65000"/>
                    <a:lumOff val="35000"/>
                  </a:schemeClr>
                </a:solidFill>
                <a:latin typeface="+mj-lt"/>
              </a:rPr>
            </a:br>
            <a:r>
              <a:rPr lang="fr-FR" sz="1400" dirty="0" smtClean="0">
                <a:solidFill>
                  <a:schemeClr val="tx1">
                    <a:lumMod val="65000"/>
                    <a:lumOff val="35000"/>
                  </a:schemeClr>
                </a:solidFill>
                <a:latin typeface="+mj-lt"/>
              </a:rPr>
              <a:t>en </a:t>
            </a:r>
            <a:r>
              <a:rPr lang="fr-FR" sz="1400" dirty="0">
                <a:solidFill>
                  <a:schemeClr val="tx1">
                    <a:lumMod val="65000"/>
                    <a:lumOff val="35000"/>
                  </a:schemeClr>
                </a:solidFill>
                <a:latin typeface="+mj-lt"/>
              </a:rPr>
              <a:t>utilisant des logiciels libres comme Linux ou </a:t>
            </a:r>
            <a:r>
              <a:rPr lang="fr-FR" sz="1400" dirty="0" smtClean="0">
                <a:solidFill>
                  <a:schemeClr val="tx1">
                    <a:lumMod val="65000"/>
                    <a:lumOff val="35000"/>
                  </a:schemeClr>
                </a:solidFill>
                <a:latin typeface="+mj-lt"/>
              </a:rPr>
              <a:t/>
            </a:r>
            <a:br>
              <a:rPr lang="fr-FR" sz="1400" dirty="0" smtClean="0">
                <a:solidFill>
                  <a:schemeClr val="tx1">
                    <a:lumMod val="65000"/>
                    <a:lumOff val="35000"/>
                  </a:schemeClr>
                </a:solidFill>
                <a:latin typeface="+mj-lt"/>
              </a:rPr>
            </a:br>
            <a:r>
              <a:rPr lang="fr-FR" sz="1400" dirty="0" smtClean="0">
                <a:solidFill>
                  <a:schemeClr val="tx1">
                    <a:lumMod val="65000"/>
                    <a:lumOff val="35000"/>
                  </a:schemeClr>
                </a:solidFill>
                <a:latin typeface="+mj-lt"/>
              </a:rPr>
              <a:t>en </a:t>
            </a:r>
            <a:r>
              <a:rPr lang="fr-FR" sz="1400" dirty="0">
                <a:solidFill>
                  <a:schemeClr val="tx1">
                    <a:lumMod val="65000"/>
                    <a:lumOff val="35000"/>
                  </a:schemeClr>
                </a:solidFill>
                <a:latin typeface="+mj-lt"/>
              </a:rPr>
              <a:t>utilisant une messagerie instantanée comme </a:t>
            </a:r>
            <a:r>
              <a:rPr lang="fr-FR" sz="1400" dirty="0">
                <a:solidFill>
                  <a:schemeClr val="tx1">
                    <a:lumMod val="65000"/>
                    <a:lumOff val="35000"/>
                  </a:schemeClr>
                </a:solidFill>
                <a:latin typeface="+mj-lt"/>
                <a:hlinkClick r:id="rId4"/>
              </a:rPr>
              <a:t>Signal</a:t>
            </a:r>
            <a:r>
              <a:rPr lang="fr-FR" sz="1400" dirty="0" smtClean="0">
                <a:solidFill>
                  <a:schemeClr val="tx1">
                    <a:lumMod val="65000"/>
                    <a:lumOff val="35000"/>
                  </a:schemeClr>
                </a:solidFill>
                <a:latin typeface="+mj-lt"/>
              </a:rPr>
              <a:t>.</a:t>
            </a:r>
            <a:br>
              <a:rPr lang="fr-FR" sz="1400" dirty="0" smtClean="0">
                <a:solidFill>
                  <a:schemeClr val="tx1">
                    <a:lumMod val="65000"/>
                    <a:lumOff val="35000"/>
                  </a:schemeClr>
                </a:solidFill>
                <a:latin typeface="+mj-lt"/>
              </a:rPr>
            </a:br>
            <a:r>
              <a:rPr lang="fr-FR" sz="1400" dirty="0" smtClean="0">
                <a:solidFill>
                  <a:schemeClr val="tx1">
                    <a:lumMod val="65000"/>
                    <a:lumOff val="35000"/>
                  </a:schemeClr>
                </a:solidFill>
                <a:latin typeface="+mj-lt"/>
              </a:rPr>
              <a:t> Pour </a:t>
            </a:r>
            <a:r>
              <a:rPr lang="fr-FR" sz="1400" dirty="0">
                <a:solidFill>
                  <a:schemeClr val="tx1">
                    <a:lumMod val="65000"/>
                    <a:lumOff val="35000"/>
                  </a:schemeClr>
                </a:solidFill>
                <a:latin typeface="+mj-lt"/>
              </a:rPr>
              <a:t>estimer les traces que chacun laisse derrière soi sur internet, il existe par ailleurs un site qui s'appelle </a:t>
            </a:r>
            <a:r>
              <a:rPr lang="fr-FR" sz="1400" dirty="0">
                <a:solidFill>
                  <a:schemeClr val="tx1">
                    <a:lumMod val="65000"/>
                    <a:lumOff val="35000"/>
                  </a:schemeClr>
                </a:solidFill>
                <a:latin typeface="+mj-lt"/>
                <a:hlinkClick r:id="rId5"/>
              </a:rPr>
              <a:t>Myshadow.org</a:t>
            </a:r>
            <a:r>
              <a:rPr lang="fr-FR" sz="1400" dirty="0">
                <a:solidFill>
                  <a:schemeClr val="tx1">
                    <a:lumMod val="65000"/>
                    <a:lumOff val="35000"/>
                  </a:schemeClr>
                </a:solidFill>
                <a:latin typeface="+mj-lt"/>
              </a:rPr>
              <a:t>.</a:t>
            </a:r>
            <a:r>
              <a:rPr lang="fr-FR" sz="1400" dirty="0">
                <a:solidFill>
                  <a:schemeClr val="tx1">
                    <a:lumMod val="65000"/>
                    <a:lumOff val="35000"/>
                  </a:schemeClr>
                </a:solidFill>
                <a:latin typeface="+mj-lt"/>
              </a:rPr>
              <a:t> </a:t>
            </a:r>
            <a:endParaRPr sz="1400" dirty="0">
              <a:solidFill>
                <a:schemeClr val="tx1">
                  <a:lumMod val="65000"/>
                  <a:lumOff val="35000"/>
                </a:schemeClr>
              </a:solidFill>
              <a:latin typeface="+mj-lt"/>
            </a:endParaRPr>
          </a:p>
        </p:txBody>
      </p:sp>
      <p:pic>
        <p:nvPicPr>
          <p:cNvPr id="7" name="Image 6" descr="DDG-icon_256x256.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85716" y="1910862"/>
            <a:ext cx="3251200" cy="3251200"/>
          </a:xfrm>
          <a:prstGeom prst="rect">
            <a:avLst/>
          </a:prstGeom>
        </p:spPr>
      </p:pic>
      <p:sp>
        <p:nvSpPr>
          <p:cNvPr id="4" name="Rectangle 3"/>
          <p:cNvSpPr/>
          <p:nvPr/>
        </p:nvSpPr>
        <p:spPr>
          <a:xfrm>
            <a:off x="6863039" y="3533035"/>
            <a:ext cx="3573877" cy="3573877"/>
          </a:xfrm>
          <a:prstGeom prst="rect">
            <a:avLst/>
          </a:prstGeom>
          <a:solidFill>
            <a:schemeClr val="bg1">
              <a:alpha val="47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algn="l"/>
            <a:endParaRPr lang="fr-FR" sz="1500" b="1" cap="none" spc="-45">
              <a:solidFill>
                <a:srgbClr val="1C1D21"/>
              </a:solidFill>
              <a:latin typeface="+mj-lt"/>
              <a:ea typeface="+mj-ea"/>
              <a:cs typeface="+mj-cs"/>
              <a:sym typeface="Karla"/>
            </a:endParaRPr>
          </a:p>
        </p:txBody>
      </p:sp>
    </p:spTree>
  </p:cSld>
  <p:clrMapOvr>
    <a:masterClrMapping/>
  </p:clrMapOvr>
  <p:transition xmlns:p14="http://schemas.microsoft.com/office/powerpoint/2010/main" spd="slow">
    <p:wip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8142" y="0"/>
            <a:ext cx="12188825" cy="685800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algn="l"/>
            <a:endParaRPr lang="fr-FR" sz="1500" b="1" cap="none" spc="-45">
              <a:solidFill>
                <a:srgbClr val="1C1D21"/>
              </a:solidFill>
              <a:latin typeface="+mj-lt"/>
              <a:ea typeface="+mj-ea"/>
              <a:cs typeface="+mj-cs"/>
              <a:sym typeface="Karla"/>
            </a:endParaRPr>
          </a:p>
        </p:txBody>
      </p:sp>
      <p:sp>
        <p:nvSpPr>
          <p:cNvPr id="1774" name="Shape 1774"/>
          <p:cNvSpPr>
            <a:spLocks noGrp="1"/>
          </p:cNvSpPr>
          <p:nvPr>
            <p:ph type="title"/>
          </p:nvPr>
        </p:nvSpPr>
        <p:spPr>
          <a:xfrm>
            <a:off x="5489978" y="2543155"/>
            <a:ext cx="6125783" cy="1969919"/>
          </a:xfrm>
          <a:prstGeom prst="rect">
            <a:avLst/>
          </a:prstGeom>
        </p:spPr>
        <p:txBody>
          <a:bodyPr/>
          <a:lstStyle/>
          <a:p>
            <a:r>
              <a:rPr lang="fr-FR" sz="2000" dirty="0" err="1"/>
              <a:t>https</a:t>
            </a:r>
            <a:r>
              <a:rPr lang="fr-FR" sz="2000" dirty="0"/>
              <a:t>://</a:t>
            </a:r>
            <a:r>
              <a:rPr lang="fr-FR" sz="2000" dirty="0" err="1"/>
              <a:t>www.youtube.com</a:t>
            </a:r>
            <a:r>
              <a:rPr lang="fr-FR" sz="2000" dirty="0"/>
              <a:t>/</a:t>
            </a:r>
            <a:r>
              <a:rPr lang="fr-FR" sz="2000" dirty="0" err="1"/>
              <a:t>watch?v</a:t>
            </a:r>
            <a:r>
              <a:rPr lang="fr-FR" sz="2000" dirty="0"/>
              <a:t>=djbwzEIv7gE</a:t>
            </a:r>
            <a:br>
              <a:rPr lang="fr-FR" sz="2000" dirty="0"/>
            </a:br>
            <a:r>
              <a:rPr lang="en-US" sz="2000" cap="all" dirty="0" smtClean="0">
                <a:latin typeface="+mj-lt"/>
                <a:cs typeface="Nexa Bold"/>
              </a:rPr>
              <a:t/>
            </a:r>
            <a:br>
              <a:rPr lang="en-US" sz="2000" cap="all" dirty="0" smtClean="0">
                <a:latin typeface="+mj-lt"/>
                <a:cs typeface="Nexa Bold"/>
              </a:rPr>
            </a:br>
            <a:endParaRPr sz="2000" dirty="0">
              <a:latin typeface="+mj-lt"/>
            </a:endParaRPr>
          </a:p>
        </p:txBody>
      </p:sp>
      <p:pic>
        <p:nvPicPr>
          <p:cNvPr id="8" name="Image 7" descr="nothing-to-hide-final-poster-light.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854834" cy="6858000"/>
          </a:xfrm>
          <a:prstGeom prst="rect">
            <a:avLst/>
          </a:prstGeom>
        </p:spPr>
      </p:pic>
    </p:spTree>
  </p:cSld>
  <p:clrMapOvr>
    <a:masterClrMapping/>
  </p:clrMapOvr>
  <p:transition xmlns:p14="http://schemas.microsoft.com/office/powerpoint/2010/main" spd="slow">
    <p:wheel spokes="1"/>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0" name="Shape 2470"/>
          <p:cNvSpPr>
            <a:spLocks noGrp="1"/>
          </p:cNvSpPr>
          <p:nvPr>
            <p:ph type="body" idx="15"/>
          </p:nvPr>
        </p:nvSpPr>
        <p:spPr>
          <a:prstGeom prst="line">
            <a:avLst/>
          </a:prstGeom>
        </p:spPr>
        <p:txBody>
          <a:bodyPr/>
          <a:lstStyle/>
          <a:p>
            <a:pPr>
              <a:lnSpc>
                <a:spcPct val="100000"/>
              </a:lnSpc>
              <a:defRPr sz="3000" b="1" spc="-90">
                <a:solidFill>
                  <a:srgbClr val="1C1D21"/>
                </a:solidFill>
              </a:defRPr>
            </a:pPr>
            <a:endParaRPr/>
          </a:p>
        </p:txBody>
      </p:sp>
      <p:sp>
        <p:nvSpPr>
          <p:cNvPr id="2469" name="Shape 2469"/>
          <p:cNvSpPr>
            <a:spLocks noGrp="1"/>
          </p:cNvSpPr>
          <p:nvPr>
            <p:ph type="body" idx="14"/>
          </p:nvPr>
        </p:nvSpPr>
        <p:spPr>
          <a:prstGeom prst="line">
            <a:avLst/>
          </a:prstGeom>
        </p:spPr>
        <p:txBody>
          <a:bodyPr/>
          <a:lstStyle/>
          <a:p>
            <a:pPr>
              <a:lnSpc>
                <a:spcPct val="100000"/>
              </a:lnSpc>
              <a:defRPr sz="3000" b="1" spc="-90">
                <a:solidFill>
                  <a:srgbClr val="1C1D21"/>
                </a:solidFill>
              </a:defRPr>
            </a:pPr>
            <a:endParaRPr dirty="0"/>
          </a:p>
        </p:txBody>
      </p:sp>
      <p:sp>
        <p:nvSpPr>
          <p:cNvPr id="10" name="Rectangle 9"/>
          <p:cNvSpPr/>
          <p:nvPr/>
        </p:nvSpPr>
        <p:spPr>
          <a:xfrm>
            <a:off x="0" y="-35"/>
            <a:ext cx="12188825" cy="6858035"/>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algn="l"/>
            <a:endParaRPr lang="fr-FR" sz="1500" b="1" cap="none" spc="-45">
              <a:solidFill>
                <a:srgbClr val="1C1D21"/>
              </a:solidFill>
              <a:latin typeface="+mj-lt"/>
              <a:ea typeface="+mj-ea"/>
              <a:cs typeface="+mj-cs"/>
              <a:sym typeface="Karla"/>
            </a:endParaRPr>
          </a:p>
        </p:txBody>
      </p:sp>
      <p:sp>
        <p:nvSpPr>
          <p:cNvPr id="6" name="Shape 2415"/>
          <p:cNvSpPr txBox="1">
            <a:spLocks/>
          </p:cNvSpPr>
          <p:nvPr/>
        </p:nvSpPr>
        <p:spPr>
          <a:xfrm>
            <a:off x="4343231" y="1676366"/>
            <a:ext cx="3807173" cy="3810075"/>
          </a:xfrm>
          <a:prstGeom prst="rect">
            <a:avLst/>
          </a:prstGeom>
          <a:ln w="12700">
            <a:miter lim="400000"/>
          </a:ln>
          <a:extLst>
            <a:ext uri="{C572A759-6A51-4108-AA02-DFA0A04FC94B}">
              <ma14:wrappingTextBoxFlag xmlns:ma14="http://schemas.microsoft.com/office/mac/drawingml/2011/main" val="1"/>
            </a:ext>
          </a:extLst>
        </p:spPr>
        <p:txBody>
          <a:bodyPr lIns="45710" tIns="22855" rIns="45710" bIns="22855"/>
          <a:lstStyle>
            <a:lvl1pPr marL="0" marR="0" indent="0"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1pPr>
            <a:lvl2pPr marL="0" marR="0" indent="114277"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2pPr>
            <a:lvl3pPr marL="0" marR="0" indent="228554"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3pPr>
            <a:lvl4pPr marL="0" marR="0" indent="342831"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4pPr>
            <a:lvl5pPr marL="0" marR="0" indent="457109"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5pPr>
            <a:lvl6pPr marL="0" marR="0" indent="571386"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6pPr>
            <a:lvl7pPr marL="0" marR="0" indent="685663"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7pPr>
            <a:lvl8pPr marL="0" marR="0" indent="799940"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8pPr>
            <a:lvl9pPr marL="0" marR="0" indent="914217" algn="l" defTabSz="412667" rtl="0" latinLnBrk="0">
              <a:lnSpc>
                <a:spcPct val="150000"/>
              </a:lnSpc>
              <a:spcBef>
                <a:spcPts val="0"/>
              </a:spcBef>
              <a:spcAft>
                <a:spcPts val="0"/>
              </a:spcAft>
              <a:buClrTx/>
              <a:buSzTx/>
              <a:buFontTx/>
              <a:buNone/>
              <a:tabLst/>
              <a:defRPr sz="1000" b="0" i="0" u="none" strike="noStrike" cap="none" spc="0" baseline="0">
                <a:ln>
                  <a:noFill/>
                </a:ln>
                <a:solidFill>
                  <a:srgbClr val="53585F"/>
                </a:solidFill>
                <a:uFillTx/>
                <a:latin typeface="+mj-lt"/>
                <a:ea typeface="+mj-ea"/>
                <a:cs typeface="+mj-cs"/>
                <a:sym typeface="Karla"/>
              </a:defRPr>
            </a:lvl9pPr>
          </a:lstStyle>
          <a:p>
            <a:endParaRPr lang="en-US" dirty="0"/>
          </a:p>
        </p:txBody>
      </p:sp>
      <p:sp>
        <p:nvSpPr>
          <p:cNvPr id="2471" name="Shape 2471"/>
          <p:cNvSpPr>
            <a:spLocks noGrp="1"/>
          </p:cNvSpPr>
          <p:nvPr>
            <p:ph type="body" idx="16"/>
          </p:nvPr>
        </p:nvSpPr>
        <p:spPr>
          <a:xfrm>
            <a:off x="4190831" y="1562040"/>
            <a:ext cx="3807173" cy="3810075"/>
          </a:xfrm>
          <a:prstGeom prst="rect">
            <a:avLst/>
          </a:prstGeom>
        </p:spPr>
        <p:txBody>
          <a:bodyPr/>
          <a:lstStyle/>
          <a:p>
            <a:r>
              <a:rPr baseline="0" dirty="0" smtClean="0"/>
              <a:t>thank</a:t>
            </a:r>
          </a:p>
          <a:p>
            <a:r>
              <a:rPr baseline="0" dirty="0" smtClean="0"/>
              <a:t>you</a:t>
            </a:r>
            <a:endParaRPr baseline="0" dirty="0"/>
          </a:p>
        </p:txBody>
      </p:sp>
      <p:sp>
        <p:nvSpPr>
          <p:cNvPr id="15" name="ZoneTexte 14"/>
          <p:cNvSpPr txBox="1"/>
          <p:nvPr/>
        </p:nvSpPr>
        <p:spPr>
          <a:xfrm>
            <a:off x="3918565" y="3058661"/>
            <a:ext cx="4369703"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5400" dirty="0" smtClean="0">
                <a:solidFill>
                  <a:schemeClr val="tx1"/>
                </a:solidFill>
              </a:rPr>
              <a:t>Merci</a:t>
            </a:r>
            <a:endParaRPr lang="en-US" sz="54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12188825" cy="685800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fr-FR" sz="3000" b="1" i="0" u="none" strike="noStrike" cap="none" spc="-90" normalizeH="0" baseline="0">
              <a:ln>
                <a:noFill/>
              </a:ln>
              <a:solidFill>
                <a:srgbClr val="1C1D21"/>
              </a:solidFill>
              <a:effectLst/>
              <a:uFillTx/>
              <a:latin typeface="+mj-lt"/>
              <a:ea typeface="+mj-ea"/>
              <a:cs typeface="+mj-cs"/>
              <a:sym typeface="Karla"/>
            </a:endParaRPr>
          </a:p>
        </p:txBody>
      </p:sp>
      <p:sp>
        <p:nvSpPr>
          <p:cNvPr id="1725" name="Shape 1725"/>
          <p:cNvSpPr>
            <a:spLocks noGrp="1"/>
          </p:cNvSpPr>
          <p:nvPr>
            <p:ph type="body" sz="half" idx="1"/>
          </p:nvPr>
        </p:nvSpPr>
        <p:spPr>
          <a:xfrm>
            <a:off x="1492526" y="1781675"/>
            <a:ext cx="9287302" cy="3067538"/>
          </a:xfrm>
          <a:prstGeom prst="rect">
            <a:avLst/>
          </a:prstGeom>
        </p:spPr>
        <p:txBody>
          <a:bodyPr/>
          <a:lstStyle/>
          <a:p>
            <a:r>
              <a:rPr lang="fr-FR" sz="2000" dirty="0" err="1">
                <a:solidFill>
                  <a:schemeClr val="tx1"/>
                </a:solidFill>
              </a:rPr>
              <a:t>Nothing</a:t>
            </a:r>
            <a:r>
              <a:rPr lang="fr-FR" sz="2000" dirty="0">
                <a:solidFill>
                  <a:schemeClr val="tx1"/>
                </a:solidFill>
              </a:rPr>
              <a:t> To </a:t>
            </a:r>
            <a:r>
              <a:rPr lang="fr-FR" sz="2000" dirty="0" err="1">
                <a:solidFill>
                  <a:schemeClr val="tx1"/>
                </a:solidFill>
              </a:rPr>
              <a:t>Hide</a:t>
            </a:r>
            <a:r>
              <a:rPr lang="fr-FR" sz="2000" dirty="0">
                <a:solidFill>
                  <a:schemeClr val="tx1"/>
                </a:solidFill>
              </a:rPr>
              <a:t> est un documentaire franco-allemand </a:t>
            </a:r>
            <a:endParaRPr lang="fr-FR" sz="2000" dirty="0" smtClean="0">
              <a:solidFill>
                <a:schemeClr val="tx1"/>
              </a:solidFill>
            </a:endParaRPr>
          </a:p>
          <a:p>
            <a:r>
              <a:rPr lang="fr-FR" sz="2000" dirty="0" smtClean="0">
                <a:solidFill>
                  <a:schemeClr val="tx1"/>
                </a:solidFill>
              </a:rPr>
              <a:t>financé </a:t>
            </a:r>
            <a:r>
              <a:rPr lang="fr-FR" sz="2000" dirty="0" smtClean="0">
                <a:solidFill>
                  <a:schemeClr val="tx1"/>
                </a:solidFill>
              </a:rPr>
              <a:t>en </a:t>
            </a:r>
            <a:r>
              <a:rPr lang="fr-FR" sz="2000" dirty="0" err="1">
                <a:solidFill>
                  <a:schemeClr val="tx1"/>
                </a:solidFill>
              </a:rPr>
              <a:t>crowdfunding</a:t>
            </a:r>
            <a:r>
              <a:rPr lang="fr-FR" sz="2000" dirty="0">
                <a:solidFill>
                  <a:schemeClr val="tx1"/>
                </a:solidFill>
              </a:rPr>
              <a:t> par plus de 400 internautes </a:t>
            </a:r>
            <a:endParaRPr lang="fr-FR" sz="2000" dirty="0" smtClean="0">
              <a:solidFill>
                <a:schemeClr val="tx1"/>
              </a:solidFill>
            </a:endParaRPr>
          </a:p>
          <a:p>
            <a:r>
              <a:rPr lang="fr-FR" sz="2000" dirty="0" smtClean="0">
                <a:solidFill>
                  <a:schemeClr val="tx1"/>
                </a:solidFill>
              </a:rPr>
              <a:t>qui </a:t>
            </a:r>
            <a:r>
              <a:rPr lang="fr-FR" sz="2000" dirty="0">
                <a:solidFill>
                  <a:schemeClr val="tx1"/>
                </a:solidFill>
              </a:rPr>
              <a:t>interroge le renoncement des individus à leur vie privée à travers l'argument "je n'ai rien à cacher".</a:t>
            </a:r>
          </a:p>
          <a:p>
            <a:r>
              <a:rPr lang="fr-FR" sz="2000" dirty="0">
                <a:solidFill>
                  <a:schemeClr val="tx1"/>
                </a:solidFill>
              </a:rPr>
              <a:t>Le film s'intéresse particulièrement aux conséquences pour les libertés fondamentales des incursions massives des agences et des géants du Web </a:t>
            </a:r>
            <a:endParaRPr lang="fr-FR" sz="2000" dirty="0" smtClean="0">
              <a:solidFill>
                <a:schemeClr val="tx1"/>
              </a:solidFill>
            </a:endParaRPr>
          </a:p>
          <a:p>
            <a:r>
              <a:rPr lang="fr-FR" sz="2000" dirty="0" smtClean="0">
                <a:solidFill>
                  <a:schemeClr val="tx1"/>
                </a:solidFill>
              </a:rPr>
              <a:t>dans </a:t>
            </a:r>
            <a:r>
              <a:rPr lang="fr-FR" sz="2000" dirty="0">
                <a:solidFill>
                  <a:schemeClr val="tx1"/>
                </a:solidFill>
              </a:rPr>
              <a:t>notre sphère intime.</a:t>
            </a:r>
          </a:p>
          <a:p>
            <a:endParaRPr dirty="0"/>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3" name="Shape 2003"/>
          <p:cNvSpPr/>
          <p:nvPr/>
        </p:nvSpPr>
        <p:spPr>
          <a:xfrm>
            <a:off x="8930956"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2005" name="Shape 2005"/>
          <p:cNvSpPr/>
          <p:nvPr/>
        </p:nvSpPr>
        <p:spPr>
          <a:xfrm flipV="1">
            <a:off x="10874587"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2004" name="Shape 2004"/>
          <p:cNvSpPr/>
          <p:nvPr/>
        </p:nvSpPr>
        <p:spPr>
          <a:xfrm>
            <a:off x="7289292"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t>basic slides section</a:t>
            </a:r>
          </a:p>
        </p:txBody>
      </p:sp>
      <p:sp>
        <p:nvSpPr>
          <p:cNvPr id="2006" name="Shape 2006"/>
          <p:cNvSpPr/>
          <p:nvPr/>
        </p:nvSpPr>
        <p:spPr>
          <a:xfrm flipV="1">
            <a:off x="7292604"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2" name="Rectangle 1"/>
          <p:cNvSpPr/>
          <p:nvPr/>
        </p:nvSpPr>
        <p:spPr>
          <a:xfrm>
            <a:off x="-66194" y="0"/>
            <a:ext cx="12255019" cy="685800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algn="l"/>
            <a:endParaRPr lang="fr-FR" sz="1500" b="1" cap="none" spc="-45">
              <a:solidFill>
                <a:srgbClr val="1C1D21"/>
              </a:solidFill>
              <a:latin typeface="+mj-lt"/>
              <a:ea typeface="+mj-ea"/>
              <a:cs typeface="+mj-cs"/>
              <a:sym typeface="Karla"/>
            </a:endParaRPr>
          </a:p>
        </p:txBody>
      </p:sp>
      <p:sp>
        <p:nvSpPr>
          <p:cNvPr id="2000" name="Shape 2000"/>
          <p:cNvSpPr>
            <a:spLocks noGrp="1"/>
          </p:cNvSpPr>
          <p:nvPr>
            <p:ph type="title"/>
          </p:nvPr>
        </p:nvSpPr>
        <p:spPr>
          <a:xfrm>
            <a:off x="7719196" y="197310"/>
            <a:ext cx="3809190" cy="2855781"/>
          </a:xfrm>
          <a:prstGeom prst="rect">
            <a:avLst/>
          </a:prstGeom>
        </p:spPr>
        <p:txBody>
          <a:bodyPr/>
          <a:lstStyle/>
          <a:p>
            <a:pPr algn="l"/>
            <a:r>
              <a:rPr lang="fr-FR" sz="2000" dirty="0"/>
              <a:t>Il était une fois </a:t>
            </a:r>
            <a:r>
              <a:rPr lang="fr-FR" sz="2000" dirty="0" smtClean="0"/>
              <a:t>internet</a:t>
            </a:r>
            <a:r>
              <a:rPr lang="mr-IN" sz="2000" dirty="0" smtClean="0"/>
              <a:t>…</a:t>
            </a:r>
            <a:endParaRPr lang="fr-FR" sz="2000" cap="all" dirty="0">
              <a:latin typeface="Nexa Bold"/>
              <a:cs typeface="Nexa Bold"/>
            </a:endParaRPr>
          </a:p>
        </p:txBody>
      </p:sp>
      <p:sp>
        <p:nvSpPr>
          <p:cNvPr id="2001" name="Shape 2001"/>
          <p:cNvSpPr>
            <a:spLocks noGrp="1"/>
          </p:cNvSpPr>
          <p:nvPr>
            <p:ph type="body" sz="quarter" idx="1"/>
          </p:nvPr>
        </p:nvSpPr>
        <p:spPr>
          <a:xfrm>
            <a:off x="7777807" y="1484929"/>
            <a:ext cx="3809190" cy="5255846"/>
          </a:xfrm>
          <a:prstGeom prst="rect">
            <a:avLst/>
          </a:prstGeom>
        </p:spPr>
        <p:txBody>
          <a:bodyPr/>
          <a:lstStyle/>
          <a:p>
            <a:pPr algn="l"/>
            <a:r>
              <a:rPr lang="fr-FR" sz="1400" dirty="0" smtClean="0"/>
              <a:t>Le </a:t>
            </a:r>
            <a:r>
              <a:rPr lang="fr-FR" sz="1400" dirty="0"/>
              <a:t>capitalisme pensa en tirer profit en proposant des contenus payants mais il s'avéra bien vite que les utilisateurs voyaient d'abord internet comme un espace de gratuité. </a:t>
            </a:r>
            <a:endParaRPr lang="fr-FR" sz="1400" dirty="0" smtClean="0"/>
          </a:p>
          <a:p>
            <a:pPr algn="l"/>
            <a:endParaRPr lang="fr-FR" sz="1400" dirty="0" smtClean="0"/>
          </a:p>
          <a:p>
            <a:pPr algn="l"/>
            <a:r>
              <a:rPr lang="fr-FR" sz="1400" dirty="0" smtClean="0"/>
              <a:t>Alors </a:t>
            </a:r>
            <a:r>
              <a:rPr lang="fr-FR" sz="1400" dirty="0"/>
              <a:t>le capitalisme eut l'idée d'une surveillance invisible qui collecterait les données générées par les utilisateurs pour ensuite les vendre à des entreprises et des gouvernements. La surveillance de masse est née.</a:t>
            </a:r>
          </a:p>
          <a:p>
            <a:r>
              <a:rPr lang="fr-FR" sz="1400" dirty="0"/>
              <a:t> </a:t>
            </a:r>
          </a:p>
          <a:p>
            <a:r>
              <a:rPr dirty="0" smtClean="0"/>
              <a:t>.</a:t>
            </a:r>
            <a:endParaRPr dirty="0"/>
          </a:p>
        </p:txBody>
      </p:sp>
      <p:pic>
        <p:nvPicPr>
          <p:cNvPr id="6" name="Espace réservé pour une image  5" descr="59c221592e29c.jpg"/>
          <p:cNvPicPr>
            <a:picLocks noGrp="1" noChangeAspect="1"/>
          </p:cNvPicPr>
          <p:nvPr>
            <p:ph type="pic" idx="13"/>
          </p:nvPr>
        </p:nvPicPr>
        <p:blipFill>
          <a:blip r:embed="rId2">
            <a:extLst>
              <a:ext uri="{28A0092B-C50C-407E-A947-70E740481C1C}">
                <a14:useLocalDpi xmlns:a14="http://schemas.microsoft.com/office/drawing/2010/main" val="0"/>
              </a:ext>
            </a:extLst>
          </a:blip>
          <a:srcRect l="20659" r="20659"/>
          <a:stretch>
            <a:fillRect/>
          </a:stretch>
        </p:blipFill>
        <p:spPr>
          <a:xfrm flipH="1">
            <a:off x="-112347" y="-11212"/>
            <a:ext cx="7169991" cy="6869212"/>
          </a:xfrm>
        </p:spPr>
      </p:pic>
      <p:sp>
        <p:nvSpPr>
          <p:cNvPr id="2007" name="Shape 2007"/>
          <p:cNvSpPr/>
          <p:nvPr/>
        </p:nvSpPr>
        <p:spPr>
          <a:xfrm flipH="1">
            <a:off x="5937749" y="2471043"/>
            <a:ext cx="2703085" cy="1904625"/>
          </a:xfrm>
          <a:custGeom>
            <a:avLst/>
            <a:gdLst/>
            <a:ahLst/>
            <a:cxnLst>
              <a:cxn ang="0">
                <a:pos x="wd2" y="hd2"/>
              </a:cxn>
              <a:cxn ang="5400000">
                <a:pos x="wd2" y="hd2"/>
              </a:cxn>
              <a:cxn ang="10800000">
                <a:pos x="wd2" y="hd2"/>
              </a:cxn>
              <a:cxn ang="16200000">
                <a:pos x="wd2" y="hd2"/>
              </a:cxn>
            </a:cxnLst>
            <a:rect l="0" t="0" r="r" b="b"/>
            <a:pathLst>
              <a:path w="21600" h="21600" extrusionOk="0">
                <a:moveTo>
                  <a:pt x="4789" y="0"/>
                </a:moveTo>
                <a:lnTo>
                  <a:pt x="21600" y="0"/>
                </a:lnTo>
                <a:lnTo>
                  <a:pt x="16811" y="21600"/>
                </a:lnTo>
                <a:lnTo>
                  <a:pt x="0" y="21600"/>
                </a:lnTo>
                <a:lnTo>
                  <a:pt x="4789" y="0"/>
                </a:lnTo>
                <a:close/>
              </a:path>
            </a:pathLst>
          </a:custGeom>
          <a:solidFill>
            <a:schemeClr val="accent6">
              <a:lumMod val="75000"/>
              <a:alpha val="50000"/>
            </a:schemeClr>
          </a:solidFill>
          <a:ln w="12700">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Tree>
  </p:cSld>
  <p:clrMapOvr>
    <a:masterClrMapping/>
  </p:clrMapOvr>
  <p:transition xmlns:p14="http://schemas.microsoft.com/office/powerpoint/2010/main" spd="slow">
    <p:push dir="u"/>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12188825" cy="685800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fr-FR" sz="3000" b="1" i="0" u="none" strike="noStrike" cap="none" spc="-90" normalizeH="0" baseline="0" dirty="0">
              <a:ln>
                <a:noFill/>
              </a:ln>
              <a:solidFill>
                <a:srgbClr val="1C1D21"/>
              </a:solidFill>
              <a:effectLst/>
              <a:uFillTx/>
              <a:latin typeface="+mj-lt"/>
              <a:ea typeface="+mj-ea"/>
              <a:cs typeface="+mj-cs"/>
              <a:sym typeface="Karla"/>
            </a:endParaRPr>
          </a:p>
        </p:txBody>
      </p:sp>
      <p:pic>
        <p:nvPicPr>
          <p:cNvPr id="3" name="Image 2"/>
          <p:cNvPicPr>
            <a:picLocks noChangeAspect="1"/>
          </p:cNvPicPr>
          <p:nvPr/>
        </p:nvPicPr>
        <p:blipFill rotWithShape="1">
          <a:blip r:embed="rId2" cstate="print">
            <a:extLst>
              <a:ext uri="{28A0092B-C50C-407E-A947-70E740481C1C}">
                <a14:useLocalDpi xmlns:a14="http://schemas.microsoft.com/office/drawing/2010/main" val="0"/>
              </a:ext>
            </a:extLst>
          </a:blip>
          <a:srcRect t="1601" b="24830"/>
          <a:stretch/>
        </p:blipFill>
        <p:spPr>
          <a:xfrm>
            <a:off x="-126991" y="1"/>
            <a:ext cx="6215146" cy="6858000"/>
          </a:xfrm>
          <a:prstGeom prst="rect">
            <a:avLst/>
          </a:prstGeom>
        </p:spPr>
      </p:pic>
      <p:sp>
        <p:nvSpPr>
          <p:cNvPr id="1760" name="Shape 1760"/>
          <p:cNvSpPr>
            <a:spLocks noGrp="1"/>
          </p:cNvSpPr>
          <p:nvPr>
            <p:ph type="body" sz="quarter" idx="1"/>
          </p:nvPr>
        </p:nvSpPr>
        <p:spPr>
          <a:xfrm>
            <a:off x="7826884" y="1921451"/>
            <a:ext cx="4159521" cy="2988000"/>
          </a:xfrm>
          <a:prstGeom prst="rect">
            <a:avLst/>
          </a:prstGeom>
        </p:spPr>
        <p:txBody>
          <a:bodyPr/>
          <a:lstStyle/>
          <a:p>
            <a:r>
              <a:rPr lang="fr-FR" sz="2000" dirty="0">
                <a:solidFill>
                  <a:schemeClr val="tx1"/>
                </a:solidFill>
                <a:cs typeface="NOVA egular"/>
              </a:rPr>
              <a:t>« Je n’ai rien à cacher </a:t>
            </a:r>
            <a:r>
              <a:rPr lang="fr-FR" sz="2000" dirty="0" smtClean="0">
                <a:solidFill>
                  <a:schemeClr val="tx1"/>
                </a:solidFill>
                <a:cs typeface="NOVA egular"/>
              </a:rPr>
              <a:t>, </a:t>
            </a:r>
          </a:p>
          <a:p>
            <a:r>
              <a:rPr lang="fr-FR" sz="2000" dirty="0" smtClean="0">
                <a:solidFill>
                  <a:schemeClr val="tx1"/>
                </a:solidFill>
                <a:cs typeface="NOVA egular"/>
              </a:rPr>
              <a:t>je </a:t>
            </a:r>
            <a:r>
              <a:rPr lang="fr-FR" sz="2000" dirty="0">
                <a:solidFill>
                  <a:schemeClr val="tx1"/>
                </a:solidFill>
                <a:cs typeface="NOVA egular"/>
              </a:rPr>
              <a:t>n’ai rien de fait de mal </a:t>
            </a:r>
            <a:endParaRPr lang="fr-FR" sz="2000" dirty="0" smtClean="0">
              <a:solidFill>
                <a:schemeClr val="tx1"/>
              </a:solidFill>
              <a:cs typeface="NOVA egular"/>
            </a:endParaRPr>
          </a:p>
          <a:p>
            <a:r>
              <a:rPr lang="fr-FR" sz="2000" dirty="0" smtClean="0">
                <a:solidFill>
                  <a:schemeClr val="tx1"/>
                </a:solidFill>
                <a:cs typeface="NOVA egular"/>
              </a:rPr>
              <a:t>ni </a:t>
            </a:r>
            <a:r>
              <a:rPr lang="fr-FR" sz="2000" dirty="0">
                <a:solidFill>
                  <a:schemeClr val="tx1"/>
                </a:solidFill>
                <a:cs typeface="NOVA egular"/>
              </a:rPr>
              <a:t>d’illégal donc peu importe </a:t>
            </a:r>
            <a:endParaRPr lang="fr-FR" sz="2000" dirty="0" smtClean="0">
              <a:solidFill>
                <a:schemeClr val="tx1"/>
              </a:solidFill>
              <a:cs typeface="NOVA egular"/>
            </a:endParaRPr>
          </a:p>
          <a:p>
            <a:r>
              <a:rPr lang="fr-FR" sz="2000" dirty="0" smtClean="0">
                <a:solidFill>
                  <a:schemeClr val="tx1"/>
                </a:solidFill>
                <a:cs typeface="NOVA egular"/>
              </a:rPr>
              <a:t>si </a:t>
            </a:r>
            <a:r>
              <a:rPr lang="fr-FR" sz="2000" dirty="0">
                <a:solidFill>
                  <a:schemeClr val="tx1"/>
                </a:solidFill>
                <a:cs typeface="NOVA egular"/>
              </a:rPr>
              <a:t>on m’espionne » </a:t>
            </a:r>
            <a:endParaRPr lang="fr-BE" sz="2000" dirty="0">
              <a:solidFill>
                <a:schemeClr val="tx1"/>
              </a:solidFill>
              <a:cs typeface="NOVA egular"/>
            </a:endParaRPr>
          </a:p>
        </p:txBody>
      </p:sp>
      <p:sp>
        <p:nvSpPr>
          <p:cNvPr id="10" name="Isosceles Triangle 1"/>
          <p:cNvSpPr/>
          <p:nvPr/>
        </p:nvSpPr>
        <p:spPr>
          <a:xfrm>
            <a:off x="930150" y="2666998"/>
            <a:ext cx="4197809" cy="1807059"/>
          </a:xfrm>
          <a:prstGeom prst="triangle">
            <a:avLst/>
          </a:prstGeom>
          <a:solidFill>
            <a:schemeClr val="bg1">
              <a:alpha val="4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algn="l"/>
            <a:endParaRPr lang="en-US" sz="1500" b="1" cap="none" spc="-45">
              <a:solidFill>
                <a:srgbClr val="1C1D21"/>
              </a:solidFill>
              <a:latin typeface="+mj-lt"/>
              <a:ea typeface="+mj-ea"/>
              <a:cs typeface="+mj-cs"/>
              <a:sym typeface="Karla"/>
            </a:endParaRPr>
          </a:p>
        </p:txBody>
      </p:sp>
      <p:sp>
        <p:nvSpPr>
          <p:cNvPr id="1764" name="Shape 1764"/>
          <p:cNvSpPr>
            <a:spLocks noGrp="1"/>
          </p:cNvSpPr>
          <p:nvPr>
            <p:ph type="body" idx="15"/>
          </p:nvPr>
        </p:nvSpPr>
        <p:spPr>
          <a:xfrm>
            <a:off x="1833824" y="2441555"/>
            <a:ext cx="2428656" cy="1974890"/>
          </a:xfrm>
          <a:prstGeom prst="rect">
            <a:avLst/>
          </a:prstGeom>
        </p:spPr>
        <p:txBody>
          <a:bodyPr/>
          <a:lstStyle/>
          <a:p>
            <a:r>
              <a:rPr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0</a:t>
            </a:r>
            <a:r>
              <a:rPr lang="fr-FR"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2</a:t>
            </a:r>
            <a:endParaRPr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1" name="Shape 1759"/>
          <p:cNvSpPr txBox="1">
            <a:spLocks/>
          </p:cNvSpPr>
          <p:nvPr/>
        </p:nvSpPr>
        <p:spPr>
          <a:xfrm>
            <a:off x="6702678" y="1"/>
            <a:ext cx="4755398" cy="261257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lstStyle>
            <a:lvl1pPr marL="0" marR="0" indent="0"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1pPr>
            <a:lvl2pPr marL="0" marR="0" indent="114277"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2pPr>
            <a:lvl3pPr marL="0" marR="0" indent="228554"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3pPr>
            <a:lvl4pPr marL="0" marR="0" indent="342831"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4pPr>
            <a:lvl5pPr marL="0" marR="0" indent="457109"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5pPr>
            <a:lvl6pPr marL="0" marR="0" indent="571386"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6pPr>
            <a:lvl7pPr marL="0" marR="0" indent="685663"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7pPr>
            <a:lvl8pPr marL="0" marR="0" indent="799940"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8pPr>
            <a:lvl9pPr marL="0" marR="0" indent="914217" algn="ctr" defTabSz="412667" rtl="0" latinLnBrk="0">
              <a:lnSpc>
                <a:spcPct val="100000"/>
              </a:lnSpc>
              <a:spcBef>
                <a:spcPts val="0"/>
              </a:spcBef>
              <a:spcAft>
                <a:spcPts val="0"/>
              </a:spcAft>
              <a:buClrTx/>
              <a:buSzTx/>
              <a:buFontTx/>
              <a:buNone/>
              <a:tabLst/>
              <a:defRPr sz="2700" b="0" i="0" u="none" strike="noStrike" cap="none" spc="-55" baseline="0">
                <a:ln>
                  <a:noFill/>
                </a:ln>
                <a:solidFill>
                  <a:srgbClr val="000000"/>
                </a:solidFill>
                <a:uFillTx/>
                <a:latin typeface="Lora"/>
                <a:ea typeface="Lora"/>
                <a:cs typeface="Lora"/>
                <a:sym typeface="Lora"/>
              </a:defRPr>
            </a:lvl9pPr>
          </a:lstStyle>
          <a:p>
            <a:pPr algn="l"/>
            <a:endParaRPr lang="fr-FR" sz="2400" cap="all" dirty="0">
              <a:latin typeface="+mj-lt"/>
              <a:cs typeface="Nexa Bold"/>
            </a:endParaRPr>
          </a:p>
        </p:txBody>
      </p:sp>
      <p:pic>
        <p:nvPicPr>
          <p:cNvPr id="9" name="Image 8" descr="3727.jpg"/>
          <p:cNvPicPr>
            <a:picLocks noChangeAspect="1"/>
          </p:cNvPicPr>
          <p:nvPr/>
        </p:nvPicPr>
        <p:blipFill rotWithShape="1">
          <a:blip r:embed="rId3">
            <a:extLst>
              <a:ext uri="{28A0092B-C50C-407E-A947-70E740481C1C}">
                <a14:useLocalDpi xmlns:a14="http://schemas.microsoft.com/office/drawing/2010/main" val="0"/>
              </a:ext>
            </a:extLst>
          </a:blip>
          <a:srcRect l="11255" r="14362"/>
          <a:stretch/>
        </p:blipFill>
        <p:spPr>
          <a:xfrm>
            <a:off x="-158761" y="0"/>
            <a:ext cx="7699877" cy="6858000"/>
          </a:xfrm>
          <a:prstGeom prst="rect">
            <a:avLst/>
          </a:prstGeom>
        </p:spPr>
      </p:pic>
    </p:spTree>
    <p:extLst>
      <p:ext uri="{BB962C8B-B14F-4D97-AF65-F5344CB8AC3E}">
        <p14:creationId xmlns:p14="http://schemas.microsoft.com/office/powerpoint/2010/main" val="399875242"/>
      </p:ext>
    </p:extLst>
  </p:cSld>
  <p:clrMapOvr>
    <a:masterClrMapping/>
  </p:clrMapOvr>
  <p:transition xmlns:p14="http://schemas.microsoft.com/office/powerpoint/2010/main" spd="slow">
    <p:wheel spokes="1"/>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p:cNvPicPr>
            <a:picLocks noChangeAspect="1"/>
          </p:cNvPicPr>
          <p:nvPr/>
        </p:nvPicPr>
        <p:blipFill rotWithShape="1">
          <a:blip r:embed="rId2" cstate="print">
            <a:extLst>
              <a:ext uri="{28A0092B-C50C-407E-A947-70E740481C1C}">
                <a14:useLocalDpi xmlns:a14="http://schemas.microsoft.com/office/drawing/2010/main" val="0"/>
              </a:ext>
            </a:extLst>
          </a:blip>
          <a:srcRect t="-5581" b="57573"/>
          <a:stretch/>
        </p:blipFill>
        <p:spPr>
          <a:xfrm>
            <a:off x="1" y="-526141"/>
            <a:ext cx="12188824" cy="3900711"/>
          </a:xfrm>
          <a:prstGeom prst="rect">
            <a:avLst/>
          </a:prstGeom>
        </p:spPr>
      </p:pic>
      <p:pic>
        <p:nvPicPr>
          <p:cNvPr id="2" name="Image 1" descr="google-archives-2.jpg"/>
          <p:cNvPicPr>
            <a:picLocks noChangeAspect="1"/>
          </p:cNvPicPr>
          <p:nvPr/>
        </p:nvPicPr>
        <p:blipFill rotWithShape="1">
          <a:blip r:embed="rId3">
            <a:extLst>
              <a:ext uri="{28A0092B-C50C-407E-A947-70E740481C1C}">
                <a14:useLocalDpi xmlns:a14="http://schemas.microsoft.com/office/drawing/2010/main" val="0"/>
              </a:ext>
            </a:extLst>
          </a:blip>
          <a:srcRect t="874" b="26696"/>
          <a:stretch/>
        </p:blipFill>
        <p:spPr>
          <a:xfrm>
            <a:off x="0" y="-63499"/>
            <a:ext cx="12204701" cy="4808802"/>
          </a:xfrm>
          <a:prstGeom prst="rect">
            <a:avLst/>
          </a:prstGeom>
        </p:spPr>
      </p:pic>
      <p:sp>
        <p:nvSpPr>
          <p:cNvPr id="10" name="ZoneTexte 9"/>
          <p:cNvSpPr txBox="1"/>
          <p:nvPr/>
        </p:nvSpPr>
        <p:spPr>
          <a:xfrm>
            <a:off x="1729432" y="4355883"/>
            <a:ext cx="8781628" cy="2000548"/>
          </a:xfrm>
          <a:prstGeom prst="rect">
            <a:avLst/>
          </a:prstGeom>
          <a:noFill/>
        </p:spPr>
        <p:txBody>
          <a:bodyPr wrap="square" lIns="91440" tIns="45720" rIns="91440" bIns="45720" rtlCol="0">
            <a:spAutoFit/>
          </a:bodyPr>
          <a:lstStyle/>
          <a:p>
            <a:endParaRPr lang="fr-FR" sz="1800" cap="none" dirty="0" smtClean="0"/>
          </a:p>
          <a:p>
            <a:endParaRPr lang="fr-FR" sz="1800" cap="none" dirty="0"/>
          </a:p>
          <a:p>
            <a:endParaRPr lang="fr-FR" sz="1800" cap="none" dirty="0" smtClean="0"/>
          </a:p>
          <a:p>
            <a:r>
              <a:rPr lang="fr-FR" sz="1400" cap="none" dirty="0" smtClean="0">
                <a:latin typeface="+mj-lt"/>
              </a:rPr>
              <a:t>Mais n’avoir « rien à cacher », </a:t>
            </a:r>
            <a:endParaRPr lang="fr-FR" sz="1400" cap="none" dirty="0" smtClean="0">
              <a:latin typeface="+mj-lt"/>
            </a:endParaRPr>
          </a:p>
          <a:p>
            <a:r>
              <a:rPr lang="fr-FR" sz="1400" cap="none" dirty="0" smtClean="0">
                <a:latin typeface="+mj-lt"/>
              </a:rPr>
              <a:t>et </a:t>
            </a:r>
            <a:r>
              <a:rPr lang="fr-FR" sz="1400" cap="none" dirty="0" smtClean="0">
                <a:latin typeface="+mj-lt"/>
              </a:rPr>
              <a:t>accepter de </a:t>
            </a:r>
            <a:r>
              <a:rPr lang="fr-FR" sz="1400" cap="none" dirty="0" smtClean="0">
                <a:latin typeface="+mj-lt"/>
              </a:rPr>
              <a:t>livrer toutes </a:t>
            </a:r>
            <a:r>
              <a:rPr lang="fr-FR" sz="1400" cap="none" dirty="0" smtClean="0">
                <a:latin typeface="+mj-lt"/>
              </a:rPr>
              <a:t>ses données à </a:t>
            </a:r>
            <a:r>
              <a:rPr lang="fr-FR" sz="1400" cap="none" dirty="0" err="1" smtClean="0">
                <a:latin typeface="+mj-lt"/>
              </a:rPr>
              <a:t>facebook</a:t>
            </a:r>
            <a:r>
              <a:rPr lang="fr-FR" sz="1400" cap="none" dirty="0" smtClean="0">
                <a:latin typeface="+mj-lt"/>
              </a:rPr>
              <a:t>, </a:t>
            </a:r>
            <a:r>
              <a:rPr lang="fr-FR" sz="1400" cap="none" dirty="0" err="1" smtClean="0">
                <a:latin typeface="+mj-lt"/>
              </a:rPr>
              <a:t>google</a:t>
            </a:r>
            <a:r>
              <a:rPr lang="fr-FR" sz="1400" cap="none" dirty="0" smtClean="0">
                <a:latin typeface="+mj-lt"/>
              </a:rPr>
              <a:t> et à une multitude de services « gratuits » tout en sachant, de façon plus précise, que ces données alimentent directement la surveillance de masse : </a:t>
            </a:r>
            <a:endParaRPr lang="fr-FR" sz="1400" cap="none" dirty="0" smtClean="0">
              <a:latin typeface="+mj-lt"/>
            </a:endParaRPr>
          </a:p>
          <a:p>
            <a:r>
              <a:rPr lang="fr-FR" sz="1400" cap="none" dirty="0" smtClean="0">
                <a:latin typeface="+mj-lt"/>
              </a:rPr>
              <a:t>est</a:t>
            </a:r>
            <a:r>
              <a:rPr lang="fr-FR" sz="1400" cap="none" dirty="0" smtClean="0">
                <a:latin typeface="+mj-lt"/>
              </a:rPr>
              <a:t>-ce vraiment un raisonnement tenable sur le long terme ? </a:t>
            </a:r>
            <a:endParaRPr lang="fr-FR" sz="1400" cap="none" dirty="0">
              <a:latin typeface="+mj-lt"/>
            </a:endParaRPr>
          </a:p>
          <a:p>
            <a:r>
              <a:rPr lang="fr-FR" sz="1400" cap="none" dirty="0" smtClean="0">
                <a:latin typeface="+mj-lt"/>
              </a:rPr>
              <a:t>est</a:t>
            </a:r>
            <a:r>
              <a:rPr lang="fr-FR" sz="1400" cap="none" dirty="0" smtClean="0">
                <a:latin typeface="+mj-lt"/>
              </a:rPr>
              <a:t>-ce la société que nous voulons ? </a:t>
            </a:r>
            <a:endParaRPr lang="fr-FR" sz="1400" cap="none" dirty="0">
              <a:solidFill>
                <a:schemeClr val="bg1">
                  <a:lumMod val="75000"/>
                </a:schemeClr>
              </a:solidFill>
              <a:latin typeface="+mj-lt"/>
              <a:ea typeface="Century Schoolbook" charset="0"/>
              <a:cs typeface="Century Schoolbook" charset="0"/>
            </a:endParaRPr>
          </a:p>
        </p:txBody>
      </p:sp>
      <p:sp>
        <p:nvSpPr>
          <p:cNvPr id="5" name="Shape 1965"/>
          <p:cNvSpPr txBox="1">
            <a:spLocks/>
          </p:cNvSpPr>
          <p:nvPr/>
        </p:nvSpPr>
        <p:spPr>
          <a:xfrm flipH="1">
            <a:off x="4604050" y="3984625"/>
            <a:ext cx="2698926" cy="73025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fr-FR" sz="3200" cap="none" dirty="0">
              <a:ea typeface="Athelas" charset="0"/>
              <a:cs typeface="Athelas" charset="0"/>
            </a:endParaRPr>
          </a:p>
        </p:txBody>
      </p:sp>
    </p:spTree>
    <p:extLst>
      <p:ext uri="{BB962C8B-B14F-4D97-AF65-F5344CB8AC3E}">
        <p14:creationId xmlns:p14="http://schemas.microsoft.com/office/powerpoint/2010/main" val="105617963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8" name="Shape 1848"/>
          <p:cNvSpPr/>
          <p:nvPr/>
        </p:nvSpPr>
        <p:spPr>
          <a:xfrm>
            <a:off x="1294843"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t>basic slides section</a:t>
            </a:r>
          </a:p>
        </p:txBody>
      </p:sp>
      <p:sp>
        <p:nvSpPr>
          <p:cNvPr id="1847" name="Shape 1847"/>
          <p:cNvSpPr/>
          <p:nvPr/>
        </p:nvSpPr>
        <p:spPr>
          <a:xfrm>
            <a:off x="2938114" y="5922006"/>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1849" name="Shape 1849"/>
          <p:cNvSpPr/>
          <p:nvPr/>
        </p:nvSpPr>
        <p:spPr>
          <a:xfrm flipV="1">
            <a:off x="4880133"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850" name="Shape 1850"/>
          <p:cNvSpPr/>
          <p:nvPr/>
        </p:nvSpPr>
        <p:spPr>
          <a:xfrm flipV="1">
            <a:off x="1298150"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pic>
        <p:nvPicPr>
          <p:cNvPr id="1843" name="11053656515_6c00c2f483_o.jpg"/>
          <p:cNvPicPr>
            <a:picLocks noGrp="1" noChangeAspect="1"/>
          </p:cNvPicPr>
          <p:nvPr>
            <p:ph type="pic" idx="13"/>
          </p:nvPr>
        </p:nvPicPr>
        <p:blipFill rotWithShape="1">
          <a:blip r:embed="rId2" cstate="print">
            <a:extLst>
              <a:ext uri="{28A0092B-C50C-407E-A947-70E740481C1C}">
                <a14:useLocalDpi xmlns:a14="http://schemas.microsoft.com/office/drawing/2010/main" val="0"/>
              </a:ext>
            </a:extLst>
          </a:blip>
          <a:srcRect t="20092" b="2026"/>
          <a:stretch/>
        </p:blipFill>
        <p:spPr>
          <a:xfrm>
            <a:off x="6318984" y="0"/>
            <a:ext cx="5869841" cy="6858000"/>
          </a:xfrm>
          <a:prstGeom prst="rect">
            <a:avLst/>
          </a:prstGeom>
        </p:spPr>
      </p:pic>
      <p:sp>
        <p:nvSpPr>
          <p:cNvPr id="3" name="Rectangle 2"/>
          <p:cNvSpPr/>
          <p:nvPr/>
        </p:nvSpPr>
        <p:spPr>
          <a:xfrm>
            <a:off x="0" y="0"/>
            <a:ext cx="12188825" cy="685800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algn="l"/>
            <a:endParaRPr lang="fr-FR" sz="1500" b="1" cap="none" spc="-45">
              <a:solidFill>
                <a:srgbClr val="1C1D21"/>
              </a:solidFill>
              <a:latin typeface="+mj-lt"/>
              <a:ea typeface="+mj-ea"/>
              <a:cs typeface="+mj-cs"/>
              <a:sym typeface="Karla"/>
            </a:endParaRPr>
          </a:p>
        </p:txBody>
      </p:sp>
      <p:sp>
        <p:nvSpPr>
          <p:cNvPr id="1844" name="Shape 1844"/>
          <p:cNvSpPr>
            <a:spLocks noGrp="1"/>
          </p:cNvSpPr>
          <p:nvPr>
            <p:ph type="title"/>
          </p:nvPr>
        </p:nvSpPr>
        <p:spPr>
          <a:xfrm>
            <a:off x="449852" y="-426179"/>
            <a:ext cx="4759160" cy="2549501"/>
          </a:xfrm>
          <a:prstGeom prst="rect">
            <a:avLst/>
          </a:prstGeom>
        </p:spPr>
        <p:txBody>
          <a:bodyPr/>
          <a:lstStyle/>
          <a:p>
            <a:pPr algn="l"/>
            <a:r>
              <a:rPr lang="fr-FR" sz="2000" dirty="0"/>
              <a:t>Un </a:t>
            </a:r>
            <a:r>
              <a:rPr lang="fr-FR" sz="2000" dirty="0" err="1"/>
              <a:t>Mister</a:t>
            </a:r>
            <a:r>
              <a:rPr lang="fr-FR" sz="2000" dirty="0"/>
              <a:t> X pour cobaye </a:t>
            </a:r>
            <a:br>
              <a:rPr lang="fr-FR" sz="2000" dirty="0"/>
            </a:br>
            <a:endParaRPr lang="fr-FR" sz="2000" cap="all" dirty="0">
              <a:latin typeface="+mj-lt"/>
              <a:cs typeface="Nexa Bold"/>
            </a:endParaRPr>
          </a:p>
        </p:txBody>
      </p:sp>
      <p:sp>
        <p:nvSpPr>
          <p:cNvPr id="1845" name="Shape 1845"/>
          <p:cNvSpPr>
            <a:spLocks noGrp="1"/>
          </p:cNvSpPr>
          <p:nvPr>
            <p:ph type="body" sz="quarter" idx="1"/>
          </p:nvPr>
        </p:nvSpPr>
        <p:spPr>
          <a:xfrm>
            <a:off x="449851" y="909080"/>
            <a:ext cx="3983815" cy="2549501"/>
          </a:xfrm>
          <a:prstGeom prst="rect">
            <a:avLst/>
          </a:prstGeom>
        </p:spPr>
        <p:txBody>
          <a:bodyPr/>
          <a:lstStyle/>
          <a:p>
            <a:pPr algn="l"/>
            <a:r>
              <a:rPr lang="fr-FR" sz="1400" dirty="0"/>
              <a:t>Êtes-vous vraiment sûr de n'avoir "rien à cacher"?</a:t>
            </a:r>
            <a:br>
              <a:rPr lang="fr-FR" sz="1400" dirty="0"/>
            </a:br>
            <a:r>
              <a:rPr lang="fr-FR" sz="1400" dirty="0"/>
              <a:t>Que peuvent savoir Facebook ou Google de vous en seulement 30 jours? Votre orientation sexuelle? Vos heures de lever et de coucher? Votre consommation d'alcool et vos infractions pénales?  Votre niveau de richesses et votre solvabilité? Marc </a:t>
            </a:r>
            <a:r>
              <a:rPr lang="fr-FR" sz="1400" dirty="0" err="1"/>
              <a:t>Meillassoux</a:t>
            </a:r>
            <a:r>
              <a:rPr lang="fr-FR" sz="1400" dirty="0"/>
              <a:t> et </a:t>
            </a:r>
            <a:r>
              <a:rPr lang="fr-FR" sz="1400" dirty="0" err="1"/>
              <a:t>Mihaela</a:t>
            </a:r>
            <a:r>
              <a:rPr lang="fr-FR" sz="1400" dirty="0"/>
              <a:t> </a:t>
            </a:r>
            <a:r>
              <a:rPr lang="fr-FR" sz="1400" dirty="0" err="1"/>
              <a:t>Gladovic</a:t>
            </a:r>
            <a:r>
              <a:rPr lang="fr-FR" sz="1400" dirty="0"/>
              <a:t> ont fait l'expérience en </a:t>
            </a:r>
            <a:r>
              <a:rPr lang="fr-FR" sz="1400" dirty="0" err="1"/>
              <a:t>hackant</a:t>
            </a:r>
            <a:r>
              <a:rPr lang="fr-FR" sz="1400" dirty="0"/>
              <a:t> </a:t>
            </a:r>
            <a:r>
              <a:rPr lang="fr-FR" sz="1400" dirty="0" err="1"/>
              <a:t>l'Iphone</a:t>
            </a:r>
            <a:r>
              <a:rPr lang="fr-FR" sz="1400" dirty="0"/>
              <a:t> et l'IMac d'un jeune artiste n'ayant « rien à cacher » pendant un mois. Un hacker et une analyste ont pour mission de deviner qui est ce jeune homme et s'il n'a véritablement "rien à </a:t>
            </a:r>
            <a:r>
              <a:rPr lang="fr-FR" sz="1400" dirty="0" smtClean="0"/>
              <a:t>cacher ». </a:t>
            </a:r>
            <a:r>
              <a:rPr lang="fr-FR" sz="1400" dirty="0"/>
              <a:t>en utilisant simplement les « métadonnées » (données de connexions, heures et fréquences d’appels, positions GPS, etc.) </a:t>
            </a:r>
          </a:p>
          <a:p>
            <a:pPr algn="l"/>
            <a:r>
              <a:rPr lang="fr-FR" sz="1400" dirty="0" smtClean="0"/>
              <a:t>Celui</a:t>
            </a:r>
            <a:r>
              <a:rPr lang="fr-FR" sz="1400" dirty="0"/>
              <a:t>-ci est loin de se douter où l’expérience va le mener...</a:t>
            </a:r>
          </a:p>
        </p:txBody>
      </p:sp>
      <p:pic>
        <p:nvPicPr>
          <p:cNvPr id="12" name="Image 11"/>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1663326" y="6428257"/>
            <a:ext cx="274446" cy="175342"/>
          </a:xfrm>
          <a:prstGeom prst="rect">
            <a:avLst/>
          </a:prstGeom>
        </p:spPr>
      </p:pic>
      <p:pic>
        <p:nvPicPr>
          <p:cNvPr id="11" name="14341941402_b66eb159f7_k-filtered.jpeg"/>
          <p:cNvPicPr>
            <a:picLocks noGrp="1" noChangeAspect="1"/>
          </p:cNvPicPr>
          <p:nvPr>
            <p:ph type="pic" idx="13"/>
          </p:nvPr>
        </p:nvPicPr>
        <p:blipFill>
          <a:blip r:embed="rId4">
            <a:extLst>
              <a:ext uri="{28A0092B-C50C-407E-A947-70E740481C1C}">
                <a14:useLocalDpi xmlns:a14="http://schemas.microsoft.com/office/drawing/2010/main" val="0"/>
              </a:ext>
            </a:extLst>
          </a:blip>
          <a:stretch>
            <a:fillRect/>
          </a:stretch>
        </p:blipFill>
        <p:spPr>
          <a:xfrm>
            <a:off x="4433666" y="0"/>
            <a:ext cx="12231630" cy="688466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6469" y="36"/>
                </a:lnTo>
                <a:lnTo>
                  <a:pt x="0" y="21600"/>
                </a:lnTo>
                <a:lnTo>
                  <a:pt x="21565" y="21600"/>
                </a:lnTo>
                <a:lnTo>
                  <a:pt x="21600" y="0"/>
                </a:lnTo>
                <a:close/>
              </a:path>
            </a:pathLst>
          </a:custGeom>
        </p:spPr>
      </p:pic>
      <p:pic>
        <p:nvPicPr>
          <p:cNvPr id="13" name="Image 12" descr="face.png"/>
          <p:cNvPicPr>
            <a:picLocks noChangeAspect="1"/>
          </p:cNvPicPr>
          <p:nvPr/>
        </p:nvPicPr>
        <p:blipFill rotWithShape="1">
          <a:blip r:embed="rId5" cstate="print">
            <a:alphaModFix amt="68000"/>
            <a:extLst>
              <a:ext uri="{28A0092B-C50C-407E-A947-70E740481C1C}">
                <a14:useLocalDpi xmlns:a14="http://schemas.microsoft.com/office/drawing/2010/main" val="0"/>
              </a:ext>
            </a:extLst>
          </a:blip>
          <a:srcRect l="-10758" t="-18860" r="-22200" b="18331"/>
          <a:stretch/>
        </p:blipFill>
        <p:spPr>
          <a:xfrm>
            <a:off x="2704835" y="-3699306"/>
            <a:ext cx="20877102" cy="12080918"/>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100">
        <p14:switch dir="r"/>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0"/>
            <a:ext cx="12188825" cy="685800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algn="l"/>
            <a:endParaRPr lang="fr-FR" sz="1500" b="1" cap="none" spc="-45" dirty="0">
              <a:solidFill>
                <a:srgbClr val="1C1D21"/>
              </a:solidFill>
              <a:latin typeface="+mj-lt"/>
              <a:ea typeface="+mj-ea"/>
              <a:cs typeface="+mj-cs"/>
              <a:sym typeface="Karla"/>
            </a:endParaRPr>
          </a:p>
        </p:txBody>
      </p:sp>
      <p:sp>
        <p:nvSpPr>
          <p:cNvPr id="1802" name="Shape 1802"/>
          <p:cNvSpPr>
            <a:spLocks noGrp="1"/>
          </p:cNvSpPr>
          <p:nvPr>
            <p:ph type="body" sz="quarter" idx="1"/>
          </p:nvPr>
        </p:nvSpPr>
        <p:spPr>
          <a:xfrm>
            <a:off x="6390082" y="593602"/>
            <a:ext cx="4755398" cy="4172857"/>
          </a:xfrm>
          <a:prstGeom prst="rect">
            <a:avLst/>
          </a:prstGeom>
        </p:spPr>
        <p:txBody>
          <a:bodyPr/>
          <a:lstStyle/>
          <a:p>
            <a:pPr algn="l"/>
            <a:r>
              <a:rPr lang="fr-FR" sz="1600" dirty="0"/>
              <a:t>La possession de telles données recueillies massivement et revendues par notamment Facebook et Google permet déjà à des entreprises de nous proposer un contenu publicitaire </a:t>
            </a:r>
            <a:r>
              <a:rPr lang="fr-FR" sz="1600" dirty="0" smtClean="0"/>
              <a:t>ciblé.</a:t>
            </a:r>
          </a:p>
          <a:p>
            <a:pPr algn="l"/>
            <a:endParaRPr lang="fr-FR" sz="1600" dirty="0"/>
          </a:p>
          <a:p>
            <a:pPr algn="l"/>
            <a:endParaRPr lang="fr-FR" sz="1600" dirty="0"/>
          </a:p>
          <a:p>
            <a:pPr algn="l"/>
            <a:r>
              <a:rPr lang="fr-FR" sz="1600" dirty="0" smtClean="0"/>
              <a:t>Mais </a:t>
            </a:r>
            <a:r>
              <a:rPr lang="fr-FR" sz="1600" dirty="0"/>
              <a:t>d'autres pratiques pourraient voir le jour dans les prochaines années ; les compagnies d'assurance devraient nous proposer des prestations en rapport avec notre hygiène de vie, les banques, des prêts en fonction de la notation financière que nous aura octroyée Facebook et notre potentiel employeur pourrait même nous évaluer à partir de l'analyse des données qu'il aura en sa possession. </a:t>
            </a:r>
          </a:p>
          <a:p>
            <a:pPr algn="l"/>
            <a:r>
              <a:rPr lang="fr-FR" sz="1800" b="1" dirty="0"/>
              <a:t> </a:t>
            </a:r>
            <a:endParaRPr lang="fr-FR" sz="1800" dirty="0"/>
          </a:p>
          <a:p>
            <a:pPr algn="l"/>
            <a:endParaRPr lang="fr-FR" sz="1800" dirty="0"/>
          </a:p>
        </p:txBody>
      </p:sp>
      <p:pic>
        <p:nvPicPr>
          <p:cNvPr id="1804" name="6621232465_4f75325e22_o-filtered.jpeg"/>
          <p:cNvPicPr>
            <a:picLocks noGrp="1" noChangeAspect="1"/>
          </p:cNvPicPr>
          <p:nvPr>
            <p:ph type="pic" idx="13"/>
          </p:nvPr>
        </p:nvPicPr>
        <p:blipFill rotWithShape="1">
          <a:blip r:embed="rId2" cstate="print">
            <a:extLst>
              <a:ext uri="{28A0092B-C50C-407E-A947-70E740481C1C}">
                <a14:useLocalDpi xmlns:a14="http://schemas.microsoft.com/office/drawing/2010/main" val="0"/>
              </a:ext>
            </a:extLst>
          </a:blip>
          <a:srcRect t="10582" r="4533" b="16290"/>
          <a:stretch/>
        </p:blipFill>
        <p:spPr>
          <a:xfrm>
            <a:off x="0" y="0"/>
            <a:ext cx="5968556" cy="6858000"/>
          </a:xfrm>
          <a:prstGeom prst="rect">
            <a:avLst/>
          </a:prstGeom>
        </p:spPr>
      </p:pic>
      <p:pic>
        <p:nvPicPr>
          <p:cNvPr id="1805" name="6621232465_4f75325e22_o-filtered.jpeg"/>
          <p:cNvPicPr>
            <a:picLocks noGrp="1" noChangeAspect="1"/>
          </p:cNvPicPr>
          <p:nvPr>
            <p:ph type="pic" idx="14"/>
          </p:nvPr>
        </p:nvPicPr>
        <p:blipFill rotWithShape="1">
          <a:blip r:embed="rId3" cstate="print">
            <a:alphaModFix amt="43000"/>
            <a:extLst>
              <a:ext uri="{28A0092B-C50C-407E-A947-70E740481C1C}">
                <a14:useLocalDpi xmlns:a14="http://schemas.microsoft.com/office/drawing/2010/main" val="0"/>
              </a:ext>
            </a:extLst>
          </a:blip>
          <a:srcRect l="17570" t="51654" r="54830" b="29743"/>
          <a:stretch/>
        </p:blipFill>
        <p:spPr>
          <a:xfrm>
            <a:off x="1988079" y="2539999"/>
            <a:ext cx="2119842" cy="2143125"/>
          </a:xfrm>
          <a:prstGeom prst="rect">
            <a:avLst/>
          </a:prstGeom>
        </p:spPr>
      </p:pic>
    </p:spTree>
  </p:cSld>
  <p:clrMapOvr>
    <a:masterClrMapping/>
  </p:clrMapOvr>
  <p:transition xmlns:p14="http://schemas.microsoft.com/office/powerpoint/2010/main" spd="slow">
    <p:pull/>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0" name="Shape 1890"/>
          <p:cNvSpPr/>
          <p:nvPr/>
        </p:nvSpPr>
        <p:spPr>
          <a:xfrm flipV="1">
            <a:off x="7890235"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892" name="Shape 1892"/>
          <p:cNvSpPr/>
          <p:nvPr/>
        </p:nvSpPr>
        <p:spPr>
          <a:xfrm>
            <a:off x="10949453" y="210429"/>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1891" name="Shape 1891"/>
          <p:cNvSpPr/>
          <p:nvPr/>
        </p:nvSpPr>
        <p:spPr>
          <a:xfrm flipV="1">
            <a:off x="4308251" y="519063"/>
            <a:ext cx="0" cy="111126"/>
          </a:xfrm>
          <a:prstGeom prst="line">
            <a:avLst/>
          </a:prstGeom>
          <a:ln w="25400">
            <a:solidFill>
              <a:srgbClr val="CFD1D3"/>
            </a:solidFill>
            <a:miter lim="400000"/>
          </a:ln>
        </p:spPr>
        <p:txBody>
          <a:bodyPr lIns="25395" tIns="25395" rIns="25395" bIns="25395" anchor="ctr"/>
          <a:lstStyle/>
          <a:p>
            <a:pPr algn="l">
              <a:defRPr sz="3000" b="1" cap="none" spc="-90">
                <a:solidFill>
                  <a:srgbClr val="1C1D21"/>
                </a:solidFill>
                <a:latin typeface="+mj-lt"/>
                <a:ea typeface="+mj-ea"/>
                <a:cs typeface="+mj-cs"/>
                <a:sym typeface="Karla"/>
              </a:defRPr>
            </a:pPr>
            <a:endParaRPr/>
          </a:p>
        </p:txBody>
      </p:sp>
      <p:sp>
        <p:nvSpPr>
          <p:cNvPr id="1888" name="Shape 1888"/>
          <p:cNvSpPr/>
          <p:nvPr/>
        </p:nvSpPr>
        <p:spPr>
          <a:xfrm>
            <a:off x="4304939" y="379706"/>
            <a:ext cx="3582160"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defRPr sz="2200" spc="0">
                <a:solidFill>
                  <a:srgbClr val="9C9790"/>
                </a:solidFill>
                <a:latin typeface="Montserrat-Bold"/>
                <a:ea typeface="Montserrat-Bold"/>
                <a:cs typeface="Montserrat-Bold"/>
                <a:sym typeface="Montserrat-Bold"/>
              </a:defRPr>
            </a:lvl1pPr>
          </a:lstStyle>
          <a:p>
            <a:r>
              <a:rPr dirty="0"/>
              <a:t>basic slides section</a:t>
            </a:r>
          </a:p>
        </p:txBody>
      </p:sp>
      <p:sp>
        <p:nvSpPr>
          <p:cNvPr id="1889" name="Shape 1889"/>
          <p:cNvSpPr/>
          <p:nvPr/>
        </p:nvSpPr>
        <p:spPr>
          <a:xfrm>
            <a:off x="719744"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by goashape</a:t>
            </a:r>
          </a:p>
        </p:txBody>
      </p:sp>
      <p:sp>
        <p:nvSpPr>
          <p:cNvPr id="2" name="Rectangle 1"/>
          <p:cNvSpPr/>
          <p:nvPr/>
        </p:nvSpPr>
        <p:spPr>
          <a:xfrm>
            <a:off x="0" y="0"/>
            <a:ext cx="12188825" cy="6877538"/>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algn="l"/>
            <a:endParaRPr lang="fr-FR" sz="1500" b="1" cap="none" spc="-45">
              <a:solidFill>
                <a:srgbClr val="1C1D21"/>
              </a:solidFill>
              <a:latin typeface="+mj-lt"/>
              <a:ea typeface="+mj-ea"/>
              <a:cs typeface="+mj-cs"/>
              <a:sym typeface="Karla"/>
            </a:endParaRPr>
          </a:p>
        </p:txBody>
      </p:sp>
      <p:sp>
        <p:nvSpPr>
          <p:cNvPr id="1885" name="Shape 1885"/>
          <p:cNvSpPr>
            <a:spLocks noGrp="1"/>
          </p:cNvSpPr>
          <p:nvPr>
            <p:ph type="title"/>
          </p:nvPr>
        </p:nvSpPr>
        <p:spPr>
          <a:xfrm>
            <a:off x="719744" y="938823"/>
            <a:ext cx="4569206" cy="1632380"/>
          </a:xfrm>
          <a:prstGeom prst="rect">
            <a:avLst/>
          </a:prstGeom>
        </p:spPr>
        <p:txBody>
          <a:bodyPr/>
          <a:lstStyle/>
          <a:p>
            <a:r>
              <a:rPr lang="fr-FR" sz="2000" cap="all" dirty="0" smtClean="0">
                <a:latin typeface="+mj-lt"/>
                <a:cs typeface="Nexa Bold"/>
              </a:rPr>
              <a:t>Stasi, </a:t>
            </a:r>
            <a:r>
              <a:rPr lang="fr-FR" sz="2000" cap="all" dirty="0" err="1" smtClean="0">
                <a:latin typeface="+mj-lt"/>
                <a:cs typeface="Nexa Bold"/>
              </a:rPr>
              <a:t>kgb</a:t>
            </a:r>
            <a:r>
              <a:rPr lang="fr-FR" sz="2000" cap="all" dirty="0" smtClean="0">
                <a:latin typeface="+mj-lt"/>
                <a:cs typeface="Nexa Bold"/>
              </a:rPr>
              <a:t>, NSA</a:t>
            </a:r>
            <a:r>
              <a:rPr lang="mr-IN" sz="2000" cap="all" dirty="0" smtClean="0">
                <a:latin typeface="+mj-lt"/>
                <a:cs typeface="Nexa Bold"/>
              </a:rPr>
              <a:t>…</a:t>
            </a:r>
            <a:endParaRPr lang="fr-FR" sz="2000" cap="all" dirty="0">
              <a:latin typeface="+mj-lt"/>
              <a:cs typeface="Nexa Bold"/>
            </a:endParaRPr>
          </a:p>
        </p:txBody>
      </p:sp>
      <p:sp>
        <p:nvSpPr>
          <p:cNvPr id="1887" name="Shape 1887"/>
          <p:cNvSpPr>
            <a:spLocks noGrp="1"/>
          </p:cNvSpPr>
          <p:nvPr>
            <p:ph type="body" sz="quarter" idx="1"/>
          </p:nvPr>
        </p:nvSpPr>
        <p:spPr>
          <a:xfrm>
            <a:off x="6094418" y="630189"/>
            <a:ext cx="5363658" cy="2466078"/>
          </a:xfrm>
          <a:prstGeom prst="rect">
            <a:avLst/>
          </a:prstGeom>
        </p:spPr>
        <p:txBody>
          <a:bodyPr/>
          <a:lstStyle/>
          <a:p>
            <a:r>
              <a:rPr lang="fr-FR" sz="1400" dirty="0"/>
              <a:t>L’autre fil rouge du </a:t>
            </a:r>
            <a:r>
              <a:rPr lang="fr-FR" sz="1400" dirty="0" smtClean="0"/>
              <a:t>documentaire est le </a:t>
            </a:r>
            <a:r>
              <a:rPr lang="fr-FR" sz="1400" dirty="0"/>
              <a:t>récit d’une ancienne activiste allemande surveillée dans les années 1980 par la Stasi introduit le parallèle avec le service d’espionnage de la RDA et les outils de surveillance actuels</a:t>
            </a:r>
            <a:r>
              <a:rPr lang="fr-FR" sz="1400" dirty="0" smtClean="0"/>
              <a:t>. « </a:t>
            </a:r>
            <a:r>
              <a:rPr lang="fr-FR" sz="1400" i="1" dirty="0" smtClean="0"/>
              <a:t>Ils </a:t>
            </a:r>
            <a:r>
              <a:rPr lang="fr-FR" sz="1400" i="1" dirty="0"/>
              <a:t>partagent la même obsession de tout récolter, ce même appétit sans fin pour les </a:t>
            </a:r>
            <a:r>
              <a:rPr lang="fr-FR" sz="1400" i="1" dirty="0" smtClean="0"/>
              <a:t>données »</a:t>
            </a:r>
            <a:endParaRPr lang="fr-FR" sz="1400" dirty="0"/>
          </a:p>
          <a:p>
            <a:endParaRPr lang="fr-FR" sz="1200" dirty="0"/>
          </a:p>
          <a:p>
            <a:pPr marL="228600" indent="-228600">
              <a:buFont typeface="+mj-lt"/>
              <a:buAutoNum type="arabicPeriod"/>
            </a:pPr>
            <a:endParaRPr lang="fr-BE" sz="1200" dirty="0">
              <a:cs typeface="Nexa Light"/>
            </a:endParaRPr>
          </a:p>
        </p:txBody>
      </p:sp>
      <p:pic>
        <p:nvPicPr>
          <p:cNvPr id="12" name="Image 11"/>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1663326" y="6428257"/>
            <a:ext cx="274446" cy="175342"/>
          </a:xfrm>
          <a:prstGeom prst="rect">
            <a:avLst/>
          </a:prstGeom>
        </p:spPr>
      </p:pic>
      <p:pic>
        <p:nvPicPr>
          <p:cNvPr id="4" name="Espace réservé pour une image  3" descr="59c2186bb6ef8.png"/>
          <p:cNvPicPr>
            <a:picLocks noGrp="1" noChangeAspect="1"/>
          </p:cNvPicPr>
          <p:nvPr>
            <p:ph type="pic" idx="13"/>
          </p:nvPr>
        </p:nvPicPr>
        <p:blipFill>
          <a:blip r:embed="rId3">
            <a:extLst>
              <a:ext uri="{28A0092B-C50C-407E-A947-70E740481C1C}">
                <a14:useLocalDpi xmlns:a14="http://schemas.microsoft.com/office/drawing/2010/main" val="0"/>
              </a:ext>
            </a:extLst>
          </a:blip>
          <a:srcRect t="21628" b="21628"/>
          <a:stretch>
            <a:fillRect/>
          </a:stretch>
        </p:blipFill>
        <p:spPr>
          <a:xfrm>
            <a:off x="-4903" y="3444875"/>
            <a:ext cx="12190067" cy="3429000"/>
          </a:xfr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xmlns:p14="http://schemas.microsoft.com/office/powerpoint/2010/main" spd="slow">
        <p:split orient="vert"/>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3" name="Shape 2013"/>
          <p:cNvSpPr/>
          <p:nvPr/>
        </p:nvSpPr>
        <p:spPr>
          <a:xfrm>
            <a:off x="7875912" y="379706"/>
            <a:ext cx="3582159"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r">
              <a:defRPr sz="2200" spc="0">
                <a:solidFill>
                  <a:srgbClr val="9C9790"/>
                </a:solidFill>
                <a:latin typeface="Montserrat-Bold"/>
                <a:ea typeface="Montserrat-Bold"/>
                <a:cs typeface="Montserrat-Bold"/>
                <a:sym typeface="Montserrat-Bold"/>
              </a:defRPr>
            </a:lvl1pPr>
          </a:lstStyle>
          <a:p>
            <a:r>
              <a:t>basic slides section</a:t>
            </a:r>
          </a:p>
        </p:txBody>
      </p:sp>
      <p:sp>
        <p:nvSpPr>
          <p:cNvPr id="2014" name="Shape 2014"/>
          <p:cNvSpPr/>
          <p:nvPr/>
        </p:nvSpPr>
        <p:spPr>
          <a:xfrm>
            <a:off x="10949453" y="5916202"/>
            <a:ext cx="508618" cy="728394"/>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slide</a:t>
            </a:r>
          </a:p>
        </p:txBody>
      </p:sp>
      <p:sp>
        <p:nvSpPr>
          <p:cNvPr id="2017" name="Shape 2017"/>
          <p:cNvSpPr/>
          <p:nvPr/>
        </p:nvSpPr>
        <p:spPr>
          <a:xfrm>
            <a:off x="719744" y="379706"/>
            <a:ext cx="2351522" cy="389840"/>
          </a:xfrm>
          <a:prstGeom prst="rect">
            <a:avLst/>
          </a:prstGeom>
          <a:ln w="12700">
            <a:miter lim="400000"/>
          </a:ln>
          <a:extLst>
            <a:ext uri="{C572A759-6A51-4108-AA02-DFA0A04FC94B}">
              <ma14:wrappingTextBoxFlag xmlns:ma14="http://schemas.microsoft.com/office/mac/drawingml/2011/main" val="1"/>
            </a:ext>
          </a:extLst>
        </p:spPr>
        <p:txBody>
          <a:bodyPr lIns="25395" tIns="25395" rIns="25395" bIns="25395" anchor="ctr">
            <a:spAutoFit/>
          </a:bodyPr>
          <a:lstStyle>
            <a:lvl1pPr algn="l">
              <a:defRPr sz="2200" spc="0">
                <a:solidFill>
                  <a:srgbClr val="9C9790"/>
                </a:solidFill>
                <a:latin typeface="Montserrat-Bold"/>
                <a:ea typeface="Montserrat-Bold"/>
                <a:cs typeface="Montserrat-Bold"/>
                <a:sym typeface="Montserrat-Bold"/>
              </a:defRPr>
            </a:lvl1pPr>
          </a:lstStyle>
          <a:p>
            <a:r>
              <a:t>by goashape</a:t>
            </a:r>
          </a:p>
        </p:txBody>
      </p:sp>
      <p:sp>
        <p:nvSpPr>
          <p:cNvPr id="2" name="Rectangle 1"/>
          <p:cNvSpPr/>
          <p:nvPr/>
        </p:nvSpPr>
        <p:spPr>
          <a:xfrm>
            <a:off x="0" y="0"/>
            <a:ext cx="12188825" cy="685800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395" tIns="25395" rIns="25395" bIns="25395" numCol="1" spcCol="19046" rtlCol="0" anchor="ctr">
            <a:spAutoFit/>
          </a:bodyPr>
          <a:lstStyle/>
          <a:p>
            <a:pPr algn="l"/>
            <a:endParaRPr lang="fr-FR" sz="1500" b="1" cap="none" spc="-45" dirty="0">
              <a:solidFill>
                <a:srgbClr val="1C1D21"/>
              </a:solidFill>
              <a:latin typeface="+mj-lt"/>
              <a:ea typeface="+mj-ea"/>
              <a:cs typeface="+mj-cs"/>
              <a:sym typeface="Karla"/>
            </a:endParaRPr>
          </a:p>
        </p:txBody>
      </p:sp>
      <p:sp>
        <p:nvSpPr>
          <p:cNvPr id="2011" name="Shape 2011"/>
          <p:cNvSpPr>
            <a:spLocks noGrp="1"/>
          </p:cNvSpPr>
          <p:nvPr>
            <p:ph type="body" sz="quarter" idx="1"/>
          </p:nvPr>
        </p:nvSpPr>
        <p:spPr>
          <a:xfrm>
            <a:off x="7467848" y="2746159"/>
            <a:ext cx="3927317" cy="2222939"/>
          </a:xfrm>
          <a:prstGeom prst="rect">
            <a:avLst/>
          </a:prstGeom>
        </p:spPr>
        <p:txBody>
          <a:bodyPr/>
          <a:lstStyle/>
          <a:p>
            <a:r>
              <a:rPr lang="fr-FR" sz="1400" b="1" dirty="0"/>
              <a:t>Le film montre que l'état d'urgence et la surveillance de masse sont aussi bien utilisés pour lutter contre le terrorisme que contre le militantisme écologique et politique</a:t>
            </a:r>
            <a:r>
              <a:rPr lang="fr-FR" sz="1400" b="1" dirty="0" smtClean="0"/>
              <a:t>.</a:t>
            </a:r>
            <a:r>
              <a:rPr lang="fr-FR" sz="1400" dirty="0"/>
              <a:t> qui n‘avaient jamais rien fait d'illégal mais qui, pour reprendre le terme de leur "</a:t>
            </a:r>
            <a:r>
              <a:rPr lang="fr-FR" sz="1400" i="1" dirty="0"/>
              <a:t>note blanche</a:t>
            </a:r>
            <a:r>
              <a:rPr lang="fr-FR" sz="1400" dirty="0"/>
              <a:t>" : "</a:t>
            </a:r>
            <a:r>
              <a:rPr lang="fr-FR" sz="1400" i="1" dirty="0"/>
              <a:t>représentent une menace pour les institutions de l'Etat</a:t>
            </a:r>
            <a:r>
              <a:rPr lang="fr-FR" sz="1400" dirty="0"/>
              <a:t>".</a:t>
            </a:r>
          </a:p>
          <a:p>
            <a:endParaRPr lang="fr-FR" sz="1400" dirty="0" smtClean="0"/>
          </a:p>
          <a:p>
            <a:endParaRPr lang="fr-FR" sz="1400" dirty="0"/>
          </a:p>
          <a:p>
            <a:r>
              <a:rPr lang="fr-FR" sz="1400" dirty="0" smtClean="0"/>
              <a:t>Nous </a:t>
            </a:r>
            <a:r>
              <a:rPr lang="fr-FR" sz="1400" dirty="0"/>
              <a:t>sommes potentiellement tous surveillés. Si un individu se retrouve en contact avec un individu déjà surveillé, il se retrouvera automatiquement surveillé, tout comme tous ses propres contacts. </a:t>
            </a:r>
          </a:p>
          <a:p>
            <a:r>
              <a:rPr lang="fr-FR" sz="1400" dirty="0"/>
              <a:t> </a:t>
            </a:r>
          </a:p>
          <a:p>
            <a:pPr algn="l"/>
            <a:endParaRPr lang="fr-FR" dirty="0"/>
          </a:p>
          <a:p>
            <a:r>
              <a:rPr lang="fr-FR" dirty="0" smtClean="0"/>
              <a:t>. </a:t>
            </a:r>
            <a:endParaRPr lang="fr-FR" dirty="0"/>
          </a:p>
        </p:txBody>
      </p:sp>
      <p:pic>
        <p:nvPicPr>
          <p:cNvPr id="7" name="Image 6" descr="image.jpg"/>
          <p:cNvPicPr>
            <a:picLocks noChangeAspect="1"/>
          </p:cNvPicPr>
          <p:nvPr/>
        </p:nvPicPr>
        <p:blipFill rotWithShape="1">
          <a:blip r:embed="rId2">
            <a:extLst>
              <a:ext uri="{28A0092B-C50C-407E-A947-70E740481C1C}">
                <a14:useLocalDpi xmlns:a14="http://schemas.microsoft.com/office/drawing/2010/main" val="0"/>
              </a:ext>
            </a:extLst>
          </a:blip>
          <a:srcRect l="15701" r="16628"/>
          <a:stretch/>
        </p:blipFill>
        <p:spPr>
          <a:xfrm>
            <a:off x="-15878" y="0"/>
            <a:ext cx="6842571"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xmlns:p14="http://schemas.microsoft.com/office/powerpoint/2010/main" spd="slow">
        <p:fade/>
      </p:transition>
    </mc:Fallback>
  </mc:AlternateContent>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Karla"/>
        <a:ea typeface="Karla"/>
        <a:cs typeface="Karla"/>
      </a:majorFont>
      <a:minorFont>
        <a:latin typeface="Montserrat-Regular"/>
        <a:ea typeface="Montserrat-Regular"/>
        <a:cs typeface="Montserrat-Regula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dpi="0" rotWithShape="1">
          <a:blip xmlns:r="http://schemas.openxmlformats.org/officeDocument/2006/relationships" r:embed="rId1">
            <a:alphaModFix amt="64000"/>
          </a:blip>
          <a:srcRect/>
          <a:stretch>
            <a:fillRect t="-50000" b="-50000"/>
          </a:stretch>
        </a:blipFill>
        <a:ln w="12700" cap="flat">
          <a:noFill/>
          <a:miter lim="400000"/>
        </a:ln>
        <a:effectLst/>
        <a:sp3d/>
      </a:spPr>
      <a:bodyPr rot="0" spcFirstLastPara="1" vertOverflow="overflow" horzOverflow="overflow" vert="horz" wrap="square" lIns="25395" tIns="25395" rIns="25395" bIns="25395" numCol="1" spcCol="19046" rtlCol="0" anchor="ctr">
        <a:spAutoFit/>
      </a:bodyPr>
      <a:lstStyle>
        <a:defPPr algn="l">
          <a:defRPr sz="1500" b="1" cap="none" spc="-45">
            <a:solidFill>
              <a:srgbClr val="1C1D21"/>
            </a:solidFill>
            <a:latin typeface="+mj-lt"/>
            <a:ea typeface="+mj-ea"/>
            <a:cs typeface="+mj-cs"/>
            <a:sym typeface="Karla"/>
          </a:defRPr>
        </a:def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all" spc="0" normalizeH="0" baseline="0">
            <a:ln>
              <a:noFill/>
            </a:ln>
            <a:solidFill>
              <a:srgbClr val="000000"/>
            </a:solidFill>
            <a:effectLst/>
            <a:uFillTx/>
            <a:latin typeface="+mn-lt"/>
            <a:ea typeface="+mn-ea"/>
            <a:cs typeface="+mn-cs"/>
            <a:sym typeface="Montserrat-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Karla"/>
        <a:ea typeface="Karla"/>
        <a:cs typeface="Karla"/>
      </a:majorFont>
      <a:minorFont>
        <a:latin typeface="Montserrat-Regular"/>
        <a:ea typeface="Montserrat-Regular"/>
        <a:cs typeface="Montserrat-Regula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DCDEE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3000" b="1" i="0" u="none" strike="noStrike" cap="none" spc="-90" normalizeH="0" baseline="0">
            <a:ln>
              <a:noFill/>
            </a:ln>
            <a:solidFill>
              <a:srgbClr val="1C1D21"/>
            </a:solidFill>
            <a:effectLst/>
            <a:uFillTx/>
            <a:latin typeface="+mj-lt"/>
            <a:ea typeface="+mj-ea"/>
            <a:cs typeface="+mj-cs"/>
            <a:sym typeface="Karl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4400" b="0" i="0" u="none" strike="noStrike" cap="all" spc="0" normalizeH="0" baseline="0">
            <a:ln>
              <a:noFill/>
            </a:ln>
            <a:solidFill>
              <a:srgbClr val="000000"/>
            </a:solidFill>
            <a:effectLst/>
            <a:uFillTx/>
            <a:latin typeface="+mn-lt"/>
            <a:ea typeface="+mn-ea"/>
            <a:cs typeface="+mn-cs"/>
            <a:sym typeface="Montserrat-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4747</TotalTime>
  <Words>560</Words>
  <Application>Microsoft Macintosh PowerPoint</Application>
  <PresentationFormat>Personnalisé</PresentationFormat>
  <Paragraphs>55</Paragraphs>
  <Slides>12</Slides>
  <Notes>1</Notes>
  <HiddenSlides>0</HiddenSlides>
  <MMClips>0</MMClips>
  <ScaleCrop>false</ScaleCrop>
  <HeadingPairs>
    <vt:vector size="4" baseType="variant">
      <vt:variant>
        <vt:lpstr>Thème</vt:lpstr>
      </vt:variant>
      <vt:variant>
        <vt:i4>1</vt:i4>
      </vt:variant>
      <vt:variant>
        <vt:lpstr>Titres des diapositives</vt:lpstr>
      </vt:variant>
      <vt:variant>
        <vt:i4>12</vt:i4>
      </vt:variant>
    </vt:vector>
  </HeadingPairs>
  <TitlesOfParts>
    <vt:vector size="13" baseType="lpstr">
      <vt:lpstr>White</vt:lpstr>
      <vt:lpstr>Présentation PowerPoint</vt:lpstr>
      <vt:lpstr>Présentation PowerPoint</vt:lpstr>
      <vt:lpstr>Il était une fois internet…</vt:lpstr>
      <vt:lpstr>Présentation PowerPoint</vt:lpstr>
      <vt:lpstr>Présentation PowerPoint</vt:lpstr>
      <vt:lpstr>Un Mister X pour cobaye  </vt:lpstr>
      <vt:lpstr>Présentation PowerPoint</vt:lpstr>
      <vt:lpstr>Stasi, kgb, NSA…</vt:lpstr>
      <vt:lpstr>Présentation PowerPoint</vt:lpstr>
      <vt:lpstr>On pourrait déjouer cette surveillance en n'ayant pas de téléphone portable et en refusant de s'identifier devant un ordinateur, mais on peut assez facilement effacer certaines traces vis-à-vis de la surveillance privée, tout en essayant de ne pas prendre ça comme une paranoïa mais plutôt comme une forme de jeu, de challenge :   comment laisser le moins de trace possible, en utilisant des moteurs de recherche comme DuckDuckGo ou le navigateur anonyme Tor,  en utilisant des logiciels libres comme Linux ou  en utilisant une messagerie instantanée comme Signal.  Pour estimer les traces que chacun laisse derrière soi sur internet, il existe par ailleurs un site qui s'appelle Myshadow.org. </vt:lpstr>
      <vt:lpstr>https://www.youtube.com/watch?v=djbwzEIv7gE  </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Left align basic slide</dc:title>
  <cp:lastModifiedBy>Olga Konstantinova</cp:lastModifiedBy>
  <cp:revision>192</cp:revision>
  <cp:lastPrinted>2017-10-18T07:37:13Z</cp:lastPrinted>
  <dcterms:modified xsi:type="dcterms:W3CDTF">2017-10-18T07:45:50Z</dcterms:modified>
</cp:coreProperties>
</file>